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62" r:id="rId7"/>
    <p:sldId id="259" r:id="rId8"/>
    <p:sldId id="263" r:id="rId9"/>
    <p:sldId id="265" r:id="rId10"/>
    <p:sldId id="276" r:id="rId11"/>
    <p:sldId id="275" r:id="rId12"/>
    <p:sldId id="269" r:id="rId13"/>
    <p:sldId id="270" r:id="rId14"/>
    <p:sldId id="273" r:id="rId15"/>
    <p:sldId id="274" r:id="rId16"/>
    <p:sldId id="277" r:id="rId17"/>
    <p:sldId id="278" r:id="rId18"/>
    <p:sldId id="272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636CB-0839-487B-923E-BC675FE8961B}" v="8" dt="2022-09-16T13:42:08.263"/>
    <p1510:client id="{8BB70599-6491-404E-9F16-3A2FB7657E53}" v="86" dt="2022-09-16T17:59:56.668"/>
    <p1510:client id="{D6E82F53-7CFF-40EE-BDB6-C47B726010D6}" v="241" dt="2022-09-16T04:19:50.883"/>
    <p1510:client id="{E1584734-FDEA-4883-BAA0-BE1B2C275675}" v="47" dt="2022-09-16T15:07:16.983"/>
    <p1510:client id="{FDEB798E-5D89-419D-98C9-56F3BF33A797}" v="1543" dt="2022-09-16T04:49:02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DEB798E-5D89-419D-98C9-56F3BF33A797}"/>
    <pc:docChg chg="addSld delSld modSld sldOrd">
      <pc:chgData name="Guest User" userId="" providerId="Windows Live" clId="Web-{FDEB798E-5D89-419D-98C9-56F3BF33A797}" dt="2022-09-16T04:49:02.241" v="1518" actId="1076"/>
      <pc:docMkLst>
        <pc:docMk/>
      </pc:docMkLst>
      <pc:sldChg chg="addSp modSp">
        <pc:chgData name="Guest User" userId="" providerId="Windows Live" clId="Web-{FDEB798E-5D89-419D-98C9-56F3BF33A797}" dt="2022-09-16T04:24:02.741" v="1194" actId="1076"/>
        <pc:sldMkLst>
          <pc:docMk/>
          <pc:sldMk cId="2259308896" sldId="256"/>
        </pc:sldMkLst>
        <pc:spChg chg="mod">
          <ac:chgData name="Guest User" userId="" providerId="Windows Live" clId="Web-{FDEB798E-5D89-419D-98C9-56F3BF33A797}" dt="2022-09-16T03:34:24.561" v="4" actId="20577"/>
          <ac:spMkLst>
            <pc:docMk/>
            <pc:sldMk cId="2259308896" sldId="256"/>
            <ac:spMk id="3" creationId="{A068D447-28D3-4F5F-B2DC-FD67E9015868}"/>
          </ac:spMkLst>
        </pc:spChg>
        <pc:picChg chg="add mod">
          <ac:chgData name="Guest User" userId="" providerId="Windows Live" clId="Web-{FDEB798E-5D89-419D-98C9-56F3BF33A797}" dt="2022-09-16T03:34:31.983" v="7" actId="1076"/>
          <ac:picMkLst>
            <pc:docMk/>
            <pc:sldMk cId="2259308896" sldId="256"/>
            <ac:picMk id="4" creationId="{1DD51500-F2B1-7A6B-294D-A8E1E212382E}"/>
          </ac:picMkLst>
        </pc:picChg>
        <pc:picChg chg="mod">
          <ac:chgData name="Guest User" userId="" providerId="Windows Live" clId="Web-{FDEB798E-5D89-419D-98C9-56F3BF33A797}" dt="2022-09-16T04:24:02.741" v="1194" actId="1076"/>
          <ac:picMkLst>
            <pc:docMk/>
            <pc:sldMk cId="2259308896" sldId="256"/>
            <ac:picMk id="5" creationId="{FAB1A268-577D-B90E-CDA1-E1BE8E62769E}"/>
          </ac:picMkLst>
        </pc:picChg>
      </pc:sldChg>
      <pc:sldChg chg="modSp">
        <pc:chgData name="Guest User" userId="" providerId="Windows Live" clId="Web-{FDEB798E-5D89-419D-98C9-56F3BF33A797}" dt="2022-09-16T04:20:55.904" v="980" actId="20577"/>
        <pc:sldMkLst>
          <pc:docMk/>
          <pc:sldMk cId="1325608595" sldId="257"/>
        </pc:sldMkLst>
        <pc:spChg chg="mod">
          <ac:chgData name="Guest User" userId="" providerId="Windows Live" clId="Web-{FDEB798E-5D89-419D-98C9-56F3BF33A797}" dt="2022-09-16T04:20:55.904" v="980" actId="20577"/>
          <ac:spMkLst>
            <pc:docMk/>
            <pc:sldMk cId="1325608595" sldId="257"/>
            <ac:spMk id="3" creationId="{22788C46-D0BC-4307-AE55-7601A139E7CB}"/>
          </ac:spMkLst>
        </pc:spChg>
        <pc:spChg chg="mod">
          <ac:chgData name="Guest User" userId="" providerId="Windows Live" clId="Web-{FDEB798E-5D89-419D-98C9-56F3BF33A797}" dt="2022-09-16T03:35:31.547" v="22" actId="20577"/>
          <ac:spMkLst>
            <pc:docMk/>
            <pc:sldMk cId="1325608595" sldId="257"/>
            <ac:spMk id="10" creationId="{4DD0342F-818D-9043-BA26-E6B36A4C448F}"/>
          </ac:spMkLst>
        </pc:spChg>
      </pc:sldChg>
      <pc:sldChg chg="modSp">
        <pc:chgData name="Guest User" userId="" providerId="Windows Live" clId="Web-{FDEB798E-5D89-419D-98C9-56F3BF33A797}" dt="2022-09-16T04:23:30.115" v="1193" actId="1076"/>
        <pc:sldMkLst>
          <pc:docMk/>
          <pc:sldMk cId="3446797337" sldId="259"/>
        </pc:sldMkLst>
        <pc:spChg chg="mod">
          <ac:chgData name="Guest User" userId="" providerId="Windows Live" clId="Web-{FDEB798E-5D89-419D-98C9-56F3BF33A797}" dt="2022-09-16T04:22:54.204" v="1117" actId="20577"/>
          <ac:spMkLst>
            <pc:docMk/>
            <pc:sldMk cId="3446797337" sldId="259"/>
            <ac:spMk id="2" creationId="{8460295B-54B9-4937-90E3-BAB9CE69E30B}"/>
          </ac:spMkLst>
        </pc:spChg>
        <pc:spChg chg="mod">
          <ac:chgData name="Guest User" userId="" providerId="Windows Live" clId="Web-{FDEB798E-5D89-419D-98C9-56F3BF33A797}" dt="2022-09-16T04:23:30.115" v="1193" actId="1076"/>
          <ac:spMkLst>
            <pc:docMk/>
            <pc:sldMk cId="3446797337" sldId="259"/>
            <ac:spMk id="4" creationId="{D51A6D85-3837-435F-A342-5A3F98172B12}"/>
          </ac:spMkLst>
        </pc:spChg>
      </pc:sldChg>
      <pc:sldChg chg="modSp">
        <pc:chgData name="Guest User" userId="" providerId="Windows Live" clId="Web-{FDEB798E-5D89-419D-98C9-56F3BF33A797}" dt="2022-09-16T03:35:38.719" v="25" actId="20577"/>
        <pc:sldMkLst>
          <pc:docMk/>
          <pc:sldMk cId="554560724" sldId="262"/>
        </pc:sldMkLst>
        <pc:spChg chg="mod">
          <ac:chgData name="Guest User" userId="" providerId="Windows Live" clId="Web-{FDEB798E-5D89-419D-98C9-56F3BF33A797}" dt="2022-09-16T03:35:38.719" v="25" actId="20577"/>
          <ac:spMkLst>
            <pc:docMk/>
            <pc:sldMk cId="554560724" sldId="262"/>
            <ac:spMk id="3" creationId="{D602B7E2-0AD7-2E47-940C-627921897AC1}"/>
          </ac:spMkLst>
        </pc:spChg>
      </pc:sldChg>
      <pc:sldChg chg="addSp delSp modSp">
        <pc:chgData name="Guest User" userId="" providerId="Windows Live" clId="Web-{FDEB798E-5D89-419D-98C9-56F3BF33A797}" dt="2022-09-16T03:41:45.653" v="80" actId="20577"/>
        <pc:sldMkLst>
          <pc:docMk/>
          <pc:sldMk cId="3477453048" sldId="263"/>
        </pc:sldMkLst>
        <pc:spChg chg="mod">
          <ac:chgData name="Guest User" userId="" providerId="Windows Live" clId="Web-{FDEB798E-5D89-419D-98C9-56F3BF33A797}" dt="2022-09-16T03:35:43.610" v="27" actId="20577"/>
          <ac:spMkLst>
            <pc:docMk/>
            <pc:sldMk cId="3477453048" sldId="263"/>
            <ac:spMk id="4" creationId="{0BBEBFFA-05DE-834B-918D-C5FE755BBFC6}"/>
          </ac:spMkLst>
        </pc:spChg>
        <pc:spChg chg="add del mod">
          <ac:chgData name="Guest User" userId="" providerId="Windows Live" clId="Web-{FDEB798E-5D89-419D-98C9-56F3BF33A797}" dt="2022-09-16T03:35:14.797" v="19"/>
          <ac:spMkLst>
            <pc:docMk/>
            <pc:sldMk cId="3477453048" sldId="263"/>
            <ac:spMk id="7" creationId="{9E3BFFD9-71B5-C985-52DF-8BBF29DC60E3}"/>
          </ac:spMkLst>
        </pc:spChg>
        <pc:spChg chg="mod">
          <ac:chgData name="Guest User" userId="" providerId="Windows Live" clId="Web-{FDEB798E-5D89-419D-98C9-56F3BF33A797}" dt="2022-09-16T03:40:19.400" v="58" actId="1076"/>
          <ac:spMkLst>
            <pc:docMk/>
            <pc:sldMk cId="3477453048" sldId="263"/>
            <ac:spMk id="8" creationId="{61C7C316-257C-D546-909D-98FD50663C5D}"/>
          </ac:spMkLst>
        </pc:spChg>
        <pc:spChg chg="add del mod">
          <ac:chgData name="Guest User" userId="" providerId="Windows Live" clId="Web-{FDEB798E-5D89-419D-98C9-56F3BF33A797}" dt="2022-09-16T03:35:10.390" v="18"/>
          <ac:spMkLst>
            <pc:docMk/>
            <pc:sldMk cId="3477453048" sldId="263"/>
            <ac:spMk id="9" creationId="{BB24BE71-2F86-4733-C707-F69A0F0D343E}"/>
          </ac:spMkLst>
        </pc:spChg>
        <pc:spChg chg="del">
          <ac:chgData name="Guest User" userId="" providerId="Windows Live" clId="Web-{FDEB798E-5D89-419D-98C9-56F3BF33A797}" dt="2022-09-16T03:34:51.562" v="9"/>
          <ac:spMkLst>
            <pc:docMk/>
            <pc:sldMk cId="3477453048" sldId="263"/>
            <ac:spMk id="12" creationId="{2AA366CA-914B-F4BC-5B14-8D7DA4DF0B90}"/>
          </ac:spMkLst>
        </pc:spChg>
        <pc:spChg chg="del">
          <ac:chgData name="Guest User" userId="" providerId="Windows Live" clId="Web-{FDEB798E-5D89-419D-98C9-56F3BF33A797}" dt="2022-09-16T03:34:49.405" v="8"/>
          <ac:spMkLst>
            <pc:docMk/>
            <pc:sldMk cId="3477453048" sldId="263"/>
            <ac:spMk id="14" creationId="{A92EC87A-1D45-353D-0DBE-B1C9E444C6B7}"/>
          </ac:spMkLst>
        </pc:spChg>
        <pc:spChg chg="mod">
          <ac:chgData name="Guest User" userId="" providerId="Windows Live" clId="Web-{FDEB798E-5D89-419D-98C9-56F3BF33A797}" dt="2022-09-16T03:40:39.135" v="62" actId="1076"/>
          <ac:spMkLst>
            <pc:docMk/>
            <pc:sldMk cId="3477453048" sldId="263"/>
            <ac:spMk id="17" creationId="{9EAA186B-A3B5-0145-8CAE-ABFD165CDB94}"/>
          </ac:spMkLst>
        </pc:spChg>
        <pc:spChg chg="mod">
          <ac:chgData name="Guest User" userId="" providerId="Windows Live" clId="Web-{FDEB798E-5D89-419D-98C9-56F3BF33A797}" dt="2022-09-16T03:40:51.854" v="65" actId="1076"/>
          <ac:spMkLst>
            <pc:docMk/>
            <pc:sldMk cId="3477453048" sldId="263"/>
            <ac:spMk id="19" creationId="{906069F0-DCEB-274D-A1F5-6D1469AC8281}"/>
          </ac:spMkLst>
        </pc:spChg>
        <pc:spChg chg="mod">
          <ac:chgData name="Guest User" userId="" providerId="Windows Live" clId="Web-{FDEB798E-5D89-419D-98C9-56F3BF33A797}" dt="2022-09-16T03:41:02.823" v="67" actId="1076"/>
          <ac:spMkLst>
            <pc:docMk/>
            <pc:sldMk cId="3477453048" sldId="263"/>
            <ac:spMk id="20" creationId="{7F48A82F-E41F-2342-A72D-A1834C04A1C9}"/>
          </ac:spMkLst>
        </pc:spChg>
        <pc:spChg chg="mod">
          <ac:chgData name="Guest User" userId="" providerId="Windows Live" clId="Web-{FDEB798E-5D89-419D-98C9-56F3BF33A797}" dt="2022-09-16T03:41:45.653" v="80" actId="20577"/>
          <ac:spMkLst>
            <pc:docMk/>
            <pc:sldMk cId="3477453048" sldId="263"/>
            <ac:spMk id="22" creationId="{EC1EC5C0-B9F3-0D47-8C7B-A2B7D2AEE4F7}"/>
          </ac:spMkLst>
        </pc:spChg>
        <pc:spChg chg="mod">
          <ac:chgData name="Guest User" userId="" providerId="Windows Live" clId="Web-{FDEB798E-5D89-419D-98C9-56F3BF33A797}" dt="2022-09-16T03:41:38.637" v="79" actId="1076"/>
          <ac:spMkLst>
            <pc:docMk/>
            <pc:sldMk cId="3477453048" sldId="263"/>
            <ac:spMk id="23" creationId="{0E40995F-FCDC-0C42-8608-FF5B24C7FC84}"/>
          </ac:spMkLst>
        </pc:spChg>
        <pc:picChg chg="add del mod">
          <ac:chgData name="Guest User" userId="" providerId="Windows Live" clId="Web-{FDEB798E-5D89-419D-98C9-56F3BF33A797}" dt="2022-09-16T03:35:10.390" v="18"/>
          <ac:picMkLst>
            <pc:docMk/>
            <pc:sldMk cId="3477453048" sldId="263"/>
            <ac:picMk id="36" creationId="{D7A6C408-D15C-C140-8E3E-B96A9E60D43A}"/>
          </ac:picMkLst>
        </pc:picChg>
        <pc:picChg chg="mod">
          <ac:chgData name="Guest User" userId="" providerId="Windows Live" clId="Web-{FDEB798E-5D89-419D-98C9-56F3BF33A797}" dt="2022-09-16T03:41:18.902" v="75" actId="1076"/>
          <ac:picMkLst>
            <pc:docMk/>
            <pc:sldMk cId="3477453048" sldId="263"/>
            <ac:picMk id="3078" creationId="{9F039987-412B-A1B9-D81B-B34651B6E593}"/>
          </ac:picMkLst>
        </pc:picChg>
        <pc:picChg chg="mod">
          <ac:chgData name="Guest User" userId="" providerId="Windows Live" clId="Web-{FDEB798E-5D89-419D-98C9-56F3BF33A797}" dt="2022-09-16T03:40:03.603" v="54" actId="1076"/>
          <ac:picMkLst>
            <pc:docMk/>
            <pc:sldMk cId="3477453048" sldId="263"/>
            <ac:picMk id="3080" creationId="{F4EC41BE-0C43-9ECA-1D14-F9B355E283D2}"/>
          </ac:picMkLst>
        </pc:picChg>
        <pc:picChg chg="mod">
          <ac:chgData name="Guest User" userId="" providerId="Windows Live" clId="Web-{FDEB798E-5D89-419D-98C9-56F3BF33A797}" dt="2022-09-16T03:40:09.853" v="56" actId="1076"/>
          <ac:picMkLst>
            <pc:docMk/>
            <pc:sldMk cId="3477453048" sldId="263"/>
            <ac:picMk id="3082" creationId="{A71D94B6-F1DD-8208-F547-C804E95512BE}"/>
          </ac:picMkLst>
        </pc:picChg>
      </pc:sldChg>
      <pc:sldChg chg="addSp delSp modSp">
        <pc:chgData name="Guest User" userId="" providerId="Windows Live" clId="Web-{FDEB798E-5D89-419D-98C9-56F3BF33A797}" dt="2022-09-16T03:49:18.463" v="241"/>
        <pc:sldMkLst>
          <pc:docMk/>
          <pc:sldMk cId="2563119616" sldId="265"/>
        </pc:sldMkLst>
        <pc:spChg chg="mod">
          <ac:chgData name="Guest User" userId="" providerId="Windows Live" clId="Web-{FDEB798E-5D89-419D-98C9-56F3BF33A797}" dt="2022-09-16T03:48:48.025" v="232" actId="20577"/>
          <ac:spMkLst>
            <pc:docMk/>
            <pc:sldMk cId="2563119616" sldId="265"/>
            <ac:spMk id="3" creationId="{EFB90AB4-D228-4548-B072-726498212362}"/>
          </ac:spMkLst>
        </pc:spChg>
        <pc:spChg chg="add del mod">
          <ac:chgData name="Guest User" userId="" providerId="Windows Live" clId="Web-{FDEB798E-5D89-419D-98C9-56F3BF33A797}" dt="2022-09-16T03:45:15.659" v="187"/>
          <ac:spMkLst>
            <pc:docMk/>
            <pc:sldMk cId="2563119616" sldId="265"/>
            <ac:spMk id="4" creationId="{A30F799B-AD9E-C505-7BD9-60C2C4B84C7C}"/>
          </ac:spMkLst>
        </pc:spChg>
        <pc:spChg chg="mod">
          <ac:chgData name="Guest User" userId="" providerId="Windows Live" clId="Web-{FDEB798E-5D89-419D-98C9-56F3BF33A797}" dt="2022-09-16T03:35:52.564" v="30" actId="1076"/>
          <ac:spMkLst>
            <pc:docMk/>
            <pc:sldMk cId="2563119616" sldId="265"/>
            <ac:spMk id="8" creationId="{4935E91E-7CC8-9B42-8C6A-FB302D879597}"/>
          </ac:spMkLst>
        </pc:spChg>
        <pc:spChg chg="mod">
          <ac:chgData name="Guest User" userId="" providerId="Windows Live" clId="Web-{FDEB798E-5D89-419D-98C9-56F3BF33A797}" dt="2022-09-16T03:42:24.326" v="87" actId="14100"/>
          <ac:spMkLst>
            <pc:docMk/>
            <pc:sldMk cId="2563119616" sldId="265"/>
            <ac:spMk id="47" creationId="{167D37B9-A301-4761-8990-91AFC6B1E3CE}"/>
          </ac:spMkLst>
        </pc:spChg>
        <pc:picChg chg="add del mod ord modCrop">
          <ac:chgData name="Guest User" userId="" providerId="Windows Live" clId="Web-{FDEB798E-5D89-419D-98C9-56F3BF33A797}" dt="2022-09-16T03:45:02.737" v="182"/>
          <ac:picMkLst>
            <pc:docMk/>
            <pc:sldMk cId="2563119616" sldId="265"/>
            <ac:picMk id="5" creationId="{D1F845D7-9B3D-827A-95B1-8D292879581C}"/>
          </ac:picMkLst>
        </pc:picChg>
        <pc:picChg chg="add del mod ord modCrop">
          <ac:chgData name="Guest User" userId="" providerId="Windows Live" clId="Web-{FDEB798E-5D89-419D-98C9-56F3BF33A797}" dt="2022-09-16T03:45:14.003" v="186"/>
          <ac:picMkLst>
            <pc:docMk/>
            <pc:sldMk cId="2563119616" sldId="265"/>
            <ac:picMk id="6" creationId="{DD0779DC-FD76-11AD-1F94-B599EEA58944}"/>
          </ac:picMkLst>
        </pc:picChg>
        <pc:picChg chg="add mod modCrop">
          <ac:chgData name="Guest User" userId="" providerId="Windows Live" clId="Web-{FDEB798E-5D89-419D-98C9-56F3BF33A797}" dt="2022-09-16T03:46:08.942" v="199" actId="14100"/>
          <ac:picMkLst>
            <pc:docMk/>
            <pc:sldMk cId="2563119616" sldId="265"/>
            <ac:picMk id="10" creationId="{4E457BEF-C27B-CD79-747A-14B88C9D9CB7}"/>
          </ac:picMkLst>
        </pc:picChg>
        <pc:picChg chg="add mod">
          <ac:chgData name="Guest User" userId="" providerId="Windows Live" clId="Web-{FDEB798E-5D89-419D-98C9-56F3BF33A797}" dt="2022-09-16T03:46:10.739" v="200" actId="1076"/>
          <ac:picMkLst>
            <pc:docMk/>
            <pc:sldMk cId="2563119616" sldId="265"/>
            <ac:picMk id="11" creationId="{93B66823-5A61-A244-84DC-91949EEE6EE6}"/>
          </ac:picMkLst>
        </pc:picChg>
        <pc:picChg chg="add mod">
          <ac:chgData name="Guest User" userId="" providerId="Windows Live" clId="Web-{FDEB798E-5D89-419D-98C9-56F3BF33A797}" dt="2022-09-16T03:46:43.740" v="209" actId="1076"/>
          <ac:picMkLst>
            <pc:docMk/>
            <pc:sldMk cId="2563119616" sldId="265"/>
            <ac:picMk id="12" creationId="{C9F7808E-0A8A-86B8-3A62-68A7838E5F07}"/>
          </ac:picMkLst>
        </pc:picChg>
        <pc:picChg chg="add mod">
          <ac:chgData name="Guest User" userId="" providerId="Windows Live" clId="Web-{FDEB798E-5D89-419D-98C9-56F3BF33A797}" dt="2022-09-16T03:47:14.725" v="213" actId="1076"/>
          <ac:picMkLst>
            <pc:docMk/>
            <pc:sldMk cId="2563119616" sldId="265"/>
            <ac:picMk id="13" creationId="{9E13529F-99EE-1B9B-3C26-87AACFE2B2F6}"/>
          </ac:picMkLst>
        </pc:picChg>
        <pc:picChg chg="add mod">
          <ac:chgData name="Guest User" userId="" providerId="Windows Live" clId="Web-{FDEB798E-5D89-419D-98C9-56F3BF33A797}" dt="2022-09-16T03:47:30.444" v="215" actId="1076"/>
          <ac:picMkLst>
            <pc:docMk/>
            <pc:sldMk cId="2563119616" sldId="265"/>
            <ac:picMk id="14" creationId="{8B161788-45EF-2F65-CFE5-83FAAA78DAA1}"/>
          </ac:picMkLst>
        </pc:picChg>
        <pc:picChg chg="add mod">
          <ac:chgData name="Guest User" userId="" providerId="Windows Live" clId="Web-{FDEB798E-5D89-419D-98C9-56F3BF33A797}" dt="2022-09-16T03:48:08.946" v="217" actId="1076"/>
          <ac:picMkLst>
            <pc:docMk/>
            <pc:sldMk cId="2563119616" sldId="265"/>
            <ac:picMk id="15" creationId="{FB9B1DA3-1F5D-35F9-04C8-C229D055BECC}"/>
          </ac:picMkLst>
        </pc:picChg>
        <pc:picChg chg="add del mod">
          <ac:chgData name="Guest User" userId="" providerId="Windows Live" clId="Web-{FDEB798E-5D89-419D-98C9-56F3BF33A797}" dt="2022-09-16T03:49:18.463" v="241"/>
          <ac:picMkLst>
            <pc:docMk/>
            <pc:sldMk cId="2563119616" sldId="265"/>
            <ac:picMk id="16" creationId="{3BA9541F-2E1E-BE95-25C8-36742D8B61DE}"/>
          </ac:picMkLst>
        </pc:picChg>
        <pc:picChg chg="del">
          <ac:chgData name="Guest User" userId="" providerId="Windows Live" clId="Web-{FDEB798E-5D89-419D-98C9-56F3BF33A797}" dt="2022-09-16T03:44:01.422" v="176"/>
          <ac:picMkLst>
            <pc:docMk/>
            <pc:sldMk cId="2563119616" sldId="265"/>
            <ac:picMk id="41" creationId="{CA7AA561-D43A-44FB-9797-ADF1120FE134}"/>
          </ac:picMkLst>
        </pc:picChg>
      </pc:sldChg>
      <pc:sldChg chg="modSp">
        <pc:chgData name="Guest User" userId="" providerId="Windows Live" clId="Web-{FDEB798E-5D89-419D-98C9-56F3BF33A797}" dt="2022-09-16T04:19:51.761" v="934" actId="20577"/>
        <pc:sldMkLst>
          <pc:docMk/>
          <pc:sldMk cId="3103683689" sldId="268"/>
        </pc:sldMkLst>
        <pc:spChg chg="mod">
          <ac:chgData name="Guest User" userId="" providerId="Windows Live" clId="Web-{FDEB798E-5D89-419D-98C9-56F3BF33A797}" dt="2022-09-16T04:18:07.086" v="737" actId="20577"/>
          <ac:spMkLst>
            <pc:docMk/>
            <pc:sldMk cId="3103683689" sldId="268"/>
            <ac:spMk id="2" creationId="{69FAE308-3076-43DB-B834-DA0B0AE19AF9}"/>
          </ac:spMkLst>
        </pc:spChg>
        <pc:spChg chg="mod">
          <ac:chgData name="Guest User" userId="" providerId="Windows Live" clId="Web-{FDEB798E-5D89-419D-98C9-56F3BF33A797}" dt="2022-09-16T04:19:51.761" v="934" actId="20577"/>
          <ac:spMkLst>
            <pc:docMk/>
            <pc:sldMk cId="3103683689" sldId="268"/>
            <ac:spMk id="5" creationId="{4D61F762-D2CE-2B85-5A2A-EEE0343FA722}"/>
          </ac:spMkLst>
        </pc:spChg>
      </pc:sldChg>
      <pc:sldChg chg="modSp">
        <pc:chgData name="Guest User" userId="" providerId="Windows Live" clId="Web-{FDEB798E-5D89-419D-98C9-56F3BF33A797}" dt="2022-09-16T04:20:22.840" v="943" actId="1076"/>
        <pc:sldMkLst>
          <pc:docMk/>
          <pc:sldMk cId="480238891" sldId="269"/>
        </pc:sldMkLst>
        <pc:spChg chg="mod">
          <ac:chgData name="Guest User" userId="" providerId="Windows Live" clId="Web-{FDEB798E-5D89-419D-98C9-56F3BF33A797}" dt="2022-09-16T03:35:55.798" v="32" actId="20577"/>
          <ac:spMkLst>
            <pc:docMk/>
            <pc:sldMk cId="480238891" sldId="269"/>
            <ac:spMk id="3" creationId="{D33AD262-F994-81EB-C184-40500151377B}"/>
          </ac:spMkLst>
        </pc:spChg>
        <pc:spChg chg="mod">
          <ac:chgData name="Guest User" userId="" providerId="Windows Live" clId="Web-{FDEB798E-5D89-419D-98C9-56F3BF33A797}" dt="2022-09-16T03:49:03.494" v="236" actId="1076"/>
          <ac:spMkLst>
            <pc:docMk/>
            <pc:sldMk cId="480238891" sldId="269"/>
            <ac:spMk id="5" creationId="{8B998610-676F-1EEA-7A06-2FD7D6A21375}"/>
          </ac:spMkLst>
        </pc:spChg>
        <pc:picChg chg="mod">
          <ac:chgData name="Guest User" userId="" providerId="Windows Live" clId="Web-{FDEB798E-5D89-419D-98C9-56F3BF33A797}" dt="2022-09-16T04:20:22.840" v="943" actId="1076"/>
          <ac:picMkLst>
            <pc:docMk/>
            <pc:sldMk cId="480238891" sldId="269"/>
            <ac:picMk id="11" creationId="{1CFCD14A-9BE3-D3ED-6BF6-832E71EE618F}"/>
          </ac:picMkLst>
        </pc:picChg>
      </pc:sldChg>
      <pc:sldChg chg="modSp">
        <pc:chgData name="Guest User" userId="" providerId="Windows Live" clId="Web-{FDEB798E-5D89-419D-98C9-56F3BF33A797}" dt="2022-09-16T04:20:11.809" v="942" actId="1076"/>
        <pc:sldMkLst>
          <pc:docMk/>
          <pc:sldMk cId="1607682776" sldId="270"/>
        </pc:sldMkLst>
        <pc:spChg chg="mod">
          <ac:chgData name="Guest User" userId="" providerId="Windows Live" clId="Web-{FDEB798E-5D89-419D-98C9-56F3BF33A797}" dt="2022-09-16T03:35:59.642" v="34" actId="20577"/>
          <ac:spMkLst>
            <pc:docMk/>
            <pc:sldMk cId="1607682776" sldId="270"/>
            <ac:spMk id="3" creationId="{D33AD262-F994-81EB-C184-40500151377B}"/>
          </ac:spMkLst>
        </pc:spChg>
        <pc:spChg chg="mod">
          <ac:chgData name="Guest User" userId="" providerId="Windows Live" clId="Web-{FDEB798E-5D89-419D-98C9-56F3BF33A797}" dt="2022-09-16T04:20:06.496" v="940" actId="1076"/>
          <ac:spMkLst>
            <pc:docMk/>
            <pc:sldMk cId="1607682776" sldId="270"/>
            <ac:spMk id="5" creationId="{8B998610-676F-1EEA-7A06-2FD7D6A21375}"/>
          </ac:spMkLst>
        </pc:spChg>
        <pc:picChg chg="mod">
          <ac:chgData name="Guest User" userId="" providerId="Windows Live" clId="Web-{FDEB798E-5D89-419D-98C9-56F3BF33A797}" dt="2022-09-16T04:20:11.809" v="942" actId="1076"/>
          <ac:picMkLst>
            <pc:docMk/>
            <pc:sldMk cId="1607682776" sldId="270"/>
            <ac:picMk id="7" creationId="{9C37612F-9501-3420-FADF-15432EF9FD49}"/>
          </ac:picMkLst>
        </pc:picChg>
      </pc:sldChg>
      <pc:sldChg chg="modSp">
        <pc:chgData name="Guest User" userId="" providerId="Windows Live" clId="Web-{FDEB798E-5D89-419D-98C9-56F3BF33A797}" dt="2022-09-16T03:36:02.095" v="36" actId="20577"/>
        <pc:sldMkLst>
          <pc:docMk/>
          <pc:sldMk cId="906606013" sldId="271"/>
        </pc:sldMkLst>
        <pc:spChg chg="mod">
          <ac:chgData name="Guest User" userId="" providerId="Windows Live" clId="Web-{FDEB798E-5D89-419D-98C9-56F3BF33A797}" dt="2022-09-16T03:36:02.095" v="36" actId="20577"/>
          <ac:spMkLst>
            <pc:docMk/>
            <pc:sldMk cId="906606013" sldId="271"/>
            <ac:spMk id="3" creationId="{D33AD262-F994-81EB-C184-40500151377B}"/>
          </ac:spMkLst>
        </pc:spChg>
      </pc:sldChg>
      <pc:sldChg chg="modSp">
        <pc:chgData name="Guest User" userId="" providerId="Windows Live" clId="Web-{FDEB798E-5D89-419D-98C9-56F3BF33A797}" dt="2022-09-16T03:36:11.595" v="39" actId="20577"/>
        <pc:sldMkLst>
          <pc:docMk/>
          <pc:sldMk cId="3326732278" sldId="272"/>
        </pc:sldMkLst>
        <pc:spChg chg="mod">
          <ac:chgData name="Guest User" userId="" providerId="Windows Live" clId="Web-{FDEB798E-5D89-419D-98C9-56F3BF33A797}" dt="2022-09-16T03:36:11.595" v="39" actId="20577"/>
          <ac:spMkLst>
            <pc:docMk/>
            <pc:sldMk cId="3326732278" sldId="272"/>
            <ac:spMk id="4" creationId="{F5D11488-FE48-9A45-FC2F-BAC3285E72A0}"/>
          </ac:spMkLst>
        </pc:spChg>
      </pc:sldChg>
      <pc:sldChg chg="addSp delSp modSp">
        <pc:chgData name="Guest User" userId="" providerId="Windows Live" clId="Web-{FDEB798E-5D89-419D-98C9-56F3BF33A797}" dt="2022-09-16T04:06:52.714" v="366" actId="20577"/>
        <pc:sldMkLst>
          <pc:docMk/>
          <pc:sldMk cId="3209788471" sldId="273"/>
        </pc:sldMkLst>
        <pc:spChg chg="mod">
          <ac:chgData name="Guest User" userId="" providerId="Windows Live" clId="Web-{FDEB798E-5D89-419D-98C9-56F3BF33A797}" dt="2022-09-16T03:36:06.142" v="37" actId="20577"/>
          <ac:spMkLst>
            <pc:docMk/>
            <pc:sldMk cId="3209788471" sldId="273"/>
            <ac:spMk id="3" creationId="{C9140A01-FA51-C37A-0548-B27E8552BFB4}"/>
          </ac:spMkLst>
        </pc:spChg>
        <pc:spChg chg="mod">
          <ac:chgData name="Guest User" userId="" providerId="Windows Live" clId="Web-{FDEB798E-5D89-419D-98C9-56F3BF33A797}" dt="2022-09-16T04:06:52.714" v="366" actId="20577"/>
          <ac:spMkLst>
            <pc:docMk/>
            <pc:sldMk cId="3209788471" sldId="273"/>
            <ac:spMk id="6" creationId="{25916D70-1359-AF6E-CE0E-2A9505ED13FF}"/>
          </ac:spMkLst>
        </pc:spChg>
        <pc:spChg chg="add del mod">
          <ac:chgData name="Guest User" userId="" providerId="Windows Live" clId="Web-{FDEB798E-5D89-419D-98C9-56F3BF33A797}" dt="2022-09-16T04:02:34.847" v="334"/>
          <ac:spMkLst>
            <pc:docMk/>
            <pc:sldMk cId="3209788471" sldId="273"/>
            <ac:spMk id="9" creationId="{8A6FA863-1E38-7F44-B46D-72071EF3D4C5}"/>
          </ac:spMkLst>
        </pc:spChg>
        <pc:spChg chg="add del mod">
          <ac:chgData name="Guest User" userId="" providerId="Windows Live" clId="Web-{FDEB798E-5D89-419D-98C9-56F3BF33A797}" dt="2022-09-16T04:02:34.410" v="333"/>
          <ac:spMkLst>
            <pc:docMk/>
            <pc:sldMk cId="3209788471" sldId="273"/>
            <ac:spMk id="10" creationId="{64357867-8523-710B-49B0-2F68CA6E2980}"/>
          </ac:spMkLst>
        </pc:spChg>
        <pc:spChg chg="add mod">
          <ac:chgData name="Guest User" userId="" providerId="Windows Live" clId="Web-{FDEB798E-5D89-419D-98C9-56F3BF33A797}" dt="2022-09-16T04:04:03.709" v="344" actId="1076"/>
          <ac:spMkLst>
            <pc:docMk/>
            <pc:sldMk cId="3209788471" sldId="273"/>
            <ac:spMk id="11" creationId="{6D2F0938-F835-6A45-C293-12026292C821}"/>
          </ac:spMkLst>
        </pc:spChg>
        <pc:spChg chg="add del mod">
          <ac:chgData name="Guest User" userId="" providerId="Windows Live" clId="Web-{FDEB798E-5D89-419D-98C9-56F3BF33A797}" dt="2022-09-16T04:03:57.865" v="342"/>
          <ac:spMkLst>
            <pc:docMk/>
            <pc:sldMk cId="3209788471" sldId="273"/>
            <ac:spMk id="12" creationId="{BA064E9D-CAF6-E39A-2F2B-3215E3DB5FF3}"/>
          </ac:spMkLst>
        </pc:spChg>
        <pc:spChg chg="add mod">
          <ac:chgData name="Guest User" userId="" providerId="Windows Live" clId="Web-{FDEB798E-5D89-419D-98C9-56F3BF33A797}" dt="2022-09-16T04:05:14.867" v="354" actId="1076"/>
          <ac:spMkLst>
            <pc:docMk/>
            <pc:sldMk cId="3209788471" sldId="273"/>
            <ac:spMk id="14" creationId="{23684507-54A3-C67D-9F7E-82F84268656E}"/>
          </ac:spMkLst>
        </pc:spChg>
        <pc:picChg chg="add mod">
          <ac:chgData name="Guest User" userId="" providerId="Windows Live" clId="Web-{FDEB798E-5D89-419D-98C9-56F3BF33A797}" dt="2022-09-16T03:58:47.012" v="312" actId="1076"/>
          <ac:picMkLst>
            <pc:docMk/>
            <pc:sldMk cId="3209788471" sldId="273"/>
            <ac:picMk id="7" creationId="{F2D266A3-5D43-1D8A-A61D-A381380266B1}"/>
          </ac:picMkLst>
        </pc:picChg>
        <pc:picChg chg="add mod modCrop">
          <ac:chgData name="Guest User" userId="" providerId="Windows Live" clId="Web-{FDEB798E-5D89-419D-98C9-56F3BF33A797}" dt="2022-09-16T04:01:07.391" v="322" actId="1076"/>
          <ac:picMkLst>
            <pc:docMk/>
            <pc:sldMk cId="3209788471" sldId="273"/>
            <ac:picMk id="8" creationId="{FBA6C9E4-9BCC-12C8-DADC-2F104F8B799D}"/>
          </ac:picMkLst>
        </pc:picChg>
        <pc:picChg chg="add mod">
          <ac:chgData name="Guest User" userId="" providerId="Windows Live" clId="Web-{FDEB798E-5D89-419D-98C9-56F3BF33A797}" dt="2022-09-16T04:05:26.024" v="356" actId="1076"/>
          <ac:picMkLst>
            <pc:docMk/>
            <pc:sldMk cId="3209788471" sldId="273"/>
            <ac:picMk id="13" creationId="{161CDC61-6909-22FD-4016-3C9BC563B371}"/>
          </ac:picMkLst>
        </pc:picChg>
        <pc:picChg chg="add mod">
          <ac:chgData name="Guest User" userId="" providerId="Windows Live" clId="Web-{FDEB798E-5D89-419D-98C9-56F3BF33A797}" dt="2022-09-16T04:06:05.010" v="361" actId="1076"/>
          <ac:picMkLst>
            <pc:docMk/>
            <pc:sldMk cId="3209788471" sldId="273"/>
            <ac:picMk id="15" creationId="{75050B04-FD74-D035-C366-E36D39F419FA}"/>
          </ac:picMkLst>
        </pc:picChg>
      </pc:sldChg>
      <pc:sldChg chg="addSp delSp modSp">
        <pc:chgData name="Guest User" userId="" providerId="Windows Live" clId="Web-{FDEB798E-5D89-419D-98C9-56F3BF33A797}" dt="2022-09-16T04:16:06.374" v="625" actId="20577"/>
        <pc:sldMkLst>
          <pc:docMk/>
          <pc:sldMk cId="3677362959" sldId="274"/>
        </pc:sldMkLst>
        <pc:spChg chg="mod">
          <ac:chgData name="Guest User" userId="" providerId="Windows Live" clId="Web-{FDEB798E-5D89-419D-98C9-56F3BF33A797}" dt="2022-09-16T03:36:07.626" v="38" actId="20577"/>
          <ac:spMkLst>
            <pc:docMk/>
            <pc:sldMk cId="3677362959" sldId="274"/>
            <ac:spMk id="3" creationId="{8613C807-FA91-36F8-4973-F916354F885D}"/>
          </ac:spMkLst>
        </pc:spChg>
        <pc:spChg chg="mod">
          <ac:chgData name="Guest User" userId="" providerId="Windows Live" clId="Web-{FDEB798E-5D89-419D-98C9-56F3BF33A797}" dt="2022-09-16T04:09:27.469" v="368" actId="1076"/>
          <ac:spMkLst>
            <pc:docMk/>
            <pc:sldMk cId="3677362959" sldId="274"/>
            <ac:spMk id="5" creationId="{A62B9ADE-C2FA-B627-6177-CF45C8758A71}"/>
          </ac:spMkLst>
        </pc:spChg>
        <pc:spChg chg="mod">
          <ac:chgData name="Guest User" userId="" providerId="Windows Live" clId="Web-{FDEB798E-5D89-419D-98C9-56F3BF33A797}" dt="2022-09-16T04:14:44.184" v="601" actId="1076"/>
          <ac:spMkLst>
            <pc:docMk/>
            <pc:sldMk cId="3677362959" sldId="274"/>
            <ac:spMk id="6" creationId="{F09DBFF0-B96F-483E-C266-1CB782B74073}"/>
          </ac:spMkLst>
        </pc:spChg>
        <pc:spChg chg="add del">
          <ac:chgData name="Guest User" userId="" providerId="Windows Live" clId="Web-{FDEB798E-5D89-419D-98C9-56F3BF33A797}" dt="2022-09-16T04:10:08.504" v="385"/>
          <ac:spMkLst>
            <pc:docMk/>
            <pc:sldMk cId="3677362959" sldId="274"/>
            <ac:spMk id="7" creationId="{2BA67DC7-1B24-7142-D7BF-86929EADABD6}"/>
          </ac:spMkLst>
        </pc:spChg>
        <pc:spChg chg="add mod">
          <ac:chgData name="Guest User" userId="" providerId="Windows Live" clId="Web-{FDEB798E-5D89-419D-98C9-56F3BF33A797}" dt="2022-09-16T04:16:06.374" v="625" actId="20577"/>
          <ac:spMkLst>
            <pc:docMk/>
            <pc:sldMk cId="3677362959" sldId="274"/>
            <ac:spMk id="9" creationId="{24562A8B-3E9C-7391-DA87-336E206AAF6B}"/>
          </ac:spMkLst>
        </pc:spChg>
        <pc:picChg chg="add mod">
          <ac:chgData name="Guest User" userId="" providerId="Windows Live" clId="Web-{FDEB798E-5D89-419D-98C9-56F3BF33A797}" dt="2022-09-16T04:14:54.981" v="605" actId="1076"/>
          <ac:picMkLst>
            <pc:docMk/>
            <pc:sldMk cId="3677362959" sldId="274"/>
            <ac:picMk id="10" creationId="{2C95F08A-44C0-FAC3-FB4B-047C309843F4}"/>
          </ac:picMkLst>
        </pc:picChg>
        <pc:picChg chg="add mod">
          <ac:chgData name="Guest User" userId="" providerId="Windows Live" clId="Web-{FDEB798E-5D89-419D-98C9-56F3BF33A797}" dt="2022-09-16T04:15:26.263" v="609" actId="1076"/>
          <ac:picMkLst>
            <pc:docMk/>
            <pc:sldMk cId="3677362959" sldId="274"/>
            <ac:picMk id="11" creationId="{DAABF863-5DA1-1CB5-8530-1F9BAAAE73B1}"/>
          </ac:picMkLst>
        </pc:picChg>
      </pc:sldChg>
      <pc:sldChg chg="addSp delSp modSp add ord replId">
        <pc:chgData name="Guest User" userId="" providerId="Windows Live" clId="Web-{FDEB798E-5D89-419D-98C9-56F3BF33A797}" dt="2022-09-16T04:49:02.241" v="1518" actId="1076"/>
        <pc:sldMkLst>
          <pc:docMk/>
          <pc:sldMk cId="3057171198" sldId="275"/>
        </pc:sldMkLst>
        <pc:spChg chg="mod">
          <ac:chgData name="Guest User" userId="" providerId="Windows Live" clId="Web-{FDEB798E-5D89-419D-98C9-56F3BF33A797}" dt="2022-09-16T03:49:40.526" v="246" actId="1076"/>
          <ac:spMkLst>
            <pc:docMk/>
            <pc:sldMk cId="3057171198" sldId="275"/>
            <ac:spMk id="5" creationId="{8B998610-676F-1EEA-7A06-2FD7D6A21375}"/>
          </ac:spMkLst>
        </pc:spChg>
        <pc:spChg chg="del">
          <ac:chgData name="Guest User" userId="" providerId="Windows Live" clId="Web-{FDEB798E-5D89-419D-98C9-56F3BF33A797}" dt="2022-09-16T03:49:35.542" v="245"/>
          <ac:spMkLst>
            <pc:docMk/>
            <pc:sldMk cId="3057171198" sldId="275"/>
            <ac:spMk id="6" creationId="{A03F613F-45F9-702F-C050-2D793F6FB6F4}"/>
          </ac:spMkLst>
        </pc:spChg>
        <pc:spChg chg="add del mod">
          <ac:chgData name="Guest User" userId="" providerId="Windows Live" clId="Web-{FDEB798E-5D89-419D-98C9-56F3BF33A797}" dt="2022-09-16T04:48:02.536" v="1506"/>
          <ac:spMkLst>
            <pc:docMk/>
            <pc:sldMk cId="3057171198" sldId="275"/>
            <ac:spMk id="8" creationId="{221FAD8F-A6F0-D7E7-D953-287F08C7294D}"/>
          </ac:spMkLst>
        </pc:spChg>
        <pc:picChg chg="add mod modCrop">
          <ac:chgData name="Guest User" userId="" providerId="Windows Live" clId="Web-{FDEB798E-5D89-419D-98C9-56F3BF33A797}" dt="2022-09-16T04:49:02.241" v="1518" actId="1076"/>
          <ac:picMkLst>
            <pc:docMk/>
            <pc:sldMk cId="3057171198" sldId="275"/>
            <ac:picMk id="9" creationId="{A477E61D-61D4-8F2A-C4F7-D4EC11E549DC}"/>
          </ac:picMkLst>
        </pc:picChg>
      </pc:sldChg>
      <pc:sldChg chg="addSp delSp modSp add replId">
        <pc:chgData name="Guest User" userId="" providerId="Windows Live" clId="Web-{FDEB798E-5D89-419D-98C9-56F3BF33A797}" dt="2022-09-16T04:25:43.556" v="1199" actId="20577"/>
        <pc:sldMkLst>
          <pc:docMk/>
          <pc:sldMk cId="1880109233" sldId="276"/>
        </pc:sldMkLst>
        <pc:spChg chg="mod">
          <ac:chgData name="Guest User" userId="" providerId="Windows Live" clId="Web-{FDEB798E-5D89-419D-98C9-56F3BF33A797}" dt="2022-09-16T04:25:43.556" v="1199" actId="20577"/>
          <ac:spMkLst>
            <pc:docMk/>
            <pc:sldMk cId="1880109233" sldId="276"/>
            <ac:spMk id="3" creationId="{EFB90AB4-D228-4548-B072-726498212362}"/>
          </ac:spMkLst>
        </pc:spChg>
        <pc:spChg chg="mod">
          <ac:chgData name="Guest User" userId="" providerId="Windows Live" clId="Web-{FDEB798E-5D89-419D-98C9-56F3BF33A797}" dt="2022-09-16T04:16:30.265" v="632" actId="20577"/>
          <ac:spMkLst>
            <pc:docMk/>
            <pc:sldMk cId="1880109233" sldId="276"/>
            <ac:spMk id="47" creationId="{167D37B9-A301-4761-8990-91AFC6B1E3CE}"/>
          </ac:spMkLst>
        </pc:spChg>
        <pc:picChg chg="add mod">
          <ac:chgData name="Guest User" userId="" providerId="Windows Live" clId="Web-{FDEB798E-5D89-419D-98C9-56F3BF33A797}" dt="2022-09-16T04:17:46.867" v="733" actId="1076"/>
          <ac:picMkLst>
            <pc:docMk/>
            <pc:sldMk cId="1880109233" sldId="276"/>
            <ac:picMk id="2" creationId="{09BF3A60-7BC4-C0E9-EA5B-8C5BA833C9FB}"/>
          </ac:picMkLst>
        </pc:picChg>
        <pc:picChg chg="del">
          <ac:chgData name="Guest User" userId="" providerId="Windows Live" clId="Web-{FDEB798E-5D89-419D-98C9-56F3BF33A797}" dt="2022-09-16T04:17:13.350" v="722"/>
          <ac:picMkLst>
            <pc:docMk/>
            <pc:sldMk cId="1880109233" sldId="276"/>
            <ac:picMk id="10" creationId="{4E457BEF-C27B-CD79-747A-14B88C9D9CB7}"/>
          </ac:picMkLst>
        </pc:picChg>
        <pc:picChg chg="del">
          <ac:chgData name="Guest User" userId="" providerId="Windows Live" clId="Web-{FDEB798E-5D89-419D-98C9-56F3BF33A797}" dt="2022-09-16T04:17:14.350" v="723"/>
          <ac:picMkLst>
            <pc:docMk/>
            <pc:sldMk cId="1880109233" sldId="276"/>
            <ac:picMk id="11" creationId="{93B66823-5A61-A244-84DC-91949EEE6EE6}"/>
          </ac:picMkLst>
        </pc:picChg>
        <pc:picChg chg="del">
          <ac:chgData name="Guest User" userId="" providerId="Windows Live" clId="Web-{FDEB798E-5D89-419D-98C9-56F3BF33A797}" dt="2022-09-16T04:17:16.053" v="725"/>
          <ac:picMkLst>
            <pc:docMk/>
            <pc:sldMk cId="1880109233" sldId="276"/>
            <ac:picMk id="12" creationId="{C9F7808E-0A8A-86B8-3A62-68A7838E5F07}"/>
          </ac:picMkLst>
        </pc:picChg>
        <pc:picChg chg="del">
          <ac:chgData name="Guest User" userId="" providerId="Windows Live" clId="Web-{FDEB798E-5D89-419D-98C9-56F3BF33A797}" dt="2022-09-16T04:17:15.288" v="724"/>
          <ac:picMkLst>
            <pc:docMk/>
            <pc:sldMk cId="1880109233" sldId="276"/>
            <ac:picMk id="13" creationId="{9E13529F-99EE-1B9B-3C26-87AACFE2B2F6}"/>
          </ac:picMkLst>
        </pc:picChg>
        <pc:picChg chg="del">
          <ac:chgData name="Guest User" userId="" providerId="Windows Live" clId="Web-{FDEB798E-5D89-419D-98C9-56F3BF33A797}" dt="2022-09-16T04:17:17.725" v="727"/>
          <ac:picMkLst>
            <pc:docMk/>
            <pc:sldMk cId="1880109233" sldId="276"/>
            <ac:picMk id="14" creationId="{8B161788-45EF-2F65-CFE5-83FAAA78DAA1}"/>
          </ac:picMkLst>
        </pc:picChg>
        <pc:picChg chg="del">
          <ac:chgData name="Guest User" userId="" providerId="Windows Live" clId="Web-{FDEB798E-5D89-419D-98C9-56F3BF33A797}" dt="2022-09-16T04:17:17.241" v="726"/>
          <ac:picMkLst>
            <pc:docMk/>
            <pc:sldMk cId="1880109233" sldId="276"/>
            <ac:picMk id="15" creationId="{FB9B1DA3-1F5D-35F9-04C8-C229D055BECC}"/>
          </ac:picMkLst>
        </pc:picChg>
      </pc:sldChg>
      <pc:sldChg chg="modSp new del ord">
        <pc:chgData name="Guest User" userId="" providerId="Windows Live" clId="Web-{FDEB798E-5D89-419D-98C9-56F3BF33A797}" dt="2022-09-16T04:22:43.610" v="1101"/>
        <pc:sldMkLst>
          <pc:docMk/>
          <pc:sldMk cId="330334873" sldId="277"/>
        </pc:sldMkLst>
        <pc:spChg chg="mod">
          <ac:chgData name="Guest User" userId="" providerId="Windows Live" clId="Web-{FDEB798E-5D89-419D-98C9-56F3BF33A797}" dt="2022-09-16T04:21:37.420" v="989" actId="1076"/>
          <ac:spMkLst>
            <pc:docMk/>
            <pc:sldMk cId="330334873" sldId="277"/>
            <ac:spMk id="5" creationId="{EB9CD007-54B2-D0A6-1C16-9803AD4400CF}"/>
          </ac:spMkLst>
        </pc:spChg>
        <pc:spChg chg="mod">
          <ac:chgData name="Guest User" userId="" providerId="Windows Live" clId="Web-{FDEB798E-5D89-419D-98C9-56F3BF33A797}" dt="2022-09-16T04:22:41.751" v="1100" actId="20577"/>
          <ac:spMkLst>
            <pc:docMk/>
            <pc:sldMk cId="330334873" sldId="277"/>
            <ac:spMk id="6" creationId="{CF79808F-4CD7-B4CD-4285-85FCA28B2448}"/>
          </ac:spMkLst>
        </pc:spChg>
      </pc:sldChg>
      <pc:sldChg chg="new del">
        <pc:chgData name="Guest User" userId="" providerId="Windows Live" clId="Web-{FDEB798E-5D89-419D-98C9-56F3BF33A797}" dt="2022-09-16T04:21:18.107" v="982"/>
        <pc:sldMkLst>
          <pc:docMk/>
          <pc:sldMk cId="2064661199" sldId="277"/>
        </pc:sldMkLst>
      </pc:sldChg>
      <pc:sldChg chg="addSp delSp modSp new">
        <pc:chgData name="Guest User" userId="" providerId="Windows Live" clId="Web-{FDEB798E-5D89-419D-98C9-56F3BF33A797}" dt="2022-09-16T04:34:03.055" v="1505" actId="20577"/>
        <pc:sldMkLst>
          <pc:docMk/>
          <pc:sldMk cId="4235869776" sldId="277"/>
        </pc:sldMkLst>
        <pc:spChg chg="del">
          <ac:chgData name="Guest User" userId="" providerId="Windows Live" clId="Web-{FDEB798E-5D89-419D-98C9-56F3BF33A797}" dt="2022-09-16T04:29:06.625" v="1201"/>
          <ac:spMkLst>
            <pc:docMk/>
            <pc:sldMk cId="4235869776" sldId="277"/>
            <ac:spMk id="2" creationId="{83681E50-5C2F-4D52-DF4B-07419E2CC4D6}"/>
          </ac:spMkLst>
        </pc:spChg>
        <pc:spChg chg="mod">
          <ac:chgData name="Guest User" userId="" providerId="Windows Live" clId="Web-{FDEB798E-5D89-419D-98C9-56F3BF33A797}" dt="2022-09-16T04:33:21.804" v="1482" actId="20577"/>
          <ac:spMkLst>
            <pc:docMk/>
            <pc:sldMk cId="4235869776" sldId="277"/>
            <ac:spMk id="6" creationId="{1491BA28-2CE9-5253-B69A-691D37B393AF}"/>
          </ac:spMkLst>
        </pc:spChg>
        <pc:spChg chg="mod">
          <ac:chgData name="Guest User" userId="" providerId="Windows Live" clId="Web-{FDEB798E-5D89-419D-98C9-56F3BF33A797}" dt="2022-09-16T04:31:58.223" v="1476" actId="20577"/>
          <ac:spMkLst>
            <pc:docMk/>
            <pc:sldMk cId="4235869776" sldId="277"/>
            <ac:spMk id="7" creationId="{B8085A53-789F-E79F-B201-E215D59C05EC}"/>
          </ac:spMkLst>
        </pc:spChg>
        <pc:spChg chg="mod">
          <ac:chgData name="Guest User" userId="" providerId="Windows Live" clId="Web-{FDEB798E-5D89-419D-98C9-56F3BF33A797}" dt="2022-09-16T04:34:03.055" v="1505" actId="20577"/>
          <ac:spMkLst>
            <pc:docMk/>
            <pc:sldMk cId="4235869776" sldId="277"/>
            <ac:spMk id="8" creationId="{0B0C1979-1776-3D36-4ADA-0DB418E3B333}"/>
          </ac:spMkLst>
        </pc:spChg>
        <pc:spChg chg="mod">
          <ac:chgData name="Guest User" userId="" providerId="Windows Live" clId="Web-{FDEB798E-5D89-419D-98C9-56F3BF33A797}" dt="2022-09-16T04:29:22.141" v="1220" actId="1076"/>
          <ac:spMkLst>
            <pc:docMk/>
            <pc:sldMk cId="4235869776" sldId="277"/>
            <ac:spMk id="9" creationId="{E9A41945-D78B-48D3-FB1A-DA3EE67E43A3}"/>
          </ac:spMkLst>
        </pc:spChg>
        <pc:picChg chg="add mod">
          <ac:chgData name="Guest User" userId="" providerId="Windows Live" clId="Web-{FDEB798E-5D89-419D-98C9-56F3BF33A797}" dt="2022-09-16T04:33:02.116" v="1480" actId="1076"/>
          <ac:picMkLst>
            <pc:docMk/>
            <pc:sldMk cId="4235869776" sldId="277"/>
            <ac:picMk id="10" creationId="{179320BE-D374-4495-B4C0-7F9BD539960B}"/>
          </ac:picMkLst>
        </pc:picChg>
      </pc:sldChg>
    </pc:docChg>
  </pc:docChgLst>
  <pc:docChgLst>
    <pc:chgData name="Guest User" providerId="Windows Live" clId="Web-{8BB70599-6491-404E-9F16-3A2FB7657E53}"/>
    <pc:docChg chg="addSld modSld sldOrd">
      <pc:chgData name="Guest User" userId="" providerId="Windows Live" clId="Web-{8BB70599-6491-404E-9F16-3A2FB7657E53}" dt="2022-09-16T17:59:56.668" v="82"/>
      <pc:docMkLst>
        <pc:docMk/>
      </pc:docMkLst>
      <pc:sldChg chg="ord">
        <pc:chgData name="Guest User" userId="" providerId="Windows Live" clId="Web-{8BB70599-6491-404E-9F16-3A2FB7657E53}" dt="2022-09-16T17:59:56.668" v="82"/>
        <pc:sldMkLst>
          <pc:docMk/>
          <pc:sldMk cId="1607682776" sldId="270"/>
        </pc:sldMkLst>
      </pc:sldChg>
      <pc:sldChg chg="addSp delSp modSp">
        <pc:chgData name="Guest User" userId="" providerId="Windows Live" clId="Web-{8BB70599-6491-404E-9F16-3A2FB7657E53}" dt="2022-09-16T17:39:53.719" v="80" actId="1076"/>
        <pc:sldMkLst>
          <pc:docMk/>
          <pc:sldMk cId="3057171198" sldId="275"/>
        </pc:sldMkLst>
        <pc:picChg chg="add mod">
          <ac:chgData name="Guest User" userId="" providerId="Windows Live" clId="Web-{8BB70599-6491-404E-9F16-3A2FB7657E53}" dt="2022-09-16T17:39:53.719" v="80" actId="1076"/>
          <ac:picMkLst>
            <pc:docMk/>
            <pc:sldMk cId="3057171198" sldId="275"/>
            <ac:picMk id="6" creationId="{C67340FE-EB38-BBA2-85E4-FD3E608C4284}"/>
          </ac:picMkLst>
        </pc:picChg>
        <pc:picChg chg="del">
          <ac:chgData name="Guest User" userId="" providerId="Windows Live" clId="Web-{8BB70599-6491-404E-9F16-3A2FB7657E53}" dt="2022-09-16T17:29:43.353" v="71"/>
          <ac:picMkLst>
            <pc:docMk/>
            <pc:sldMk cId="3057171198" sldId="275"/>
            <ac:picMk id="9" creationId="{A477E61D-61D4-8F2A-C4F7-D4EC11E549DC}"/>
          </ac:picMkLst>
        </pc:picChg>
      </pc:sldChg>
      <pc:sldChg chg="addSp modSp new">
        <pc:chgData name="Guest User" userId="" providerId="Windows Live" clId="Web-{8BB70599-6491-404E-9F16-3A2FB7657E53}" dt="2022-09-16T16:52:16.746" v="70" actId="20577"/>
        <pc:sldMkLst>
          <pc:docMk/>
          <pc:sldMk cId="3763757264" sldId="278"/>
        </pc:sldMkLst>
        <pc:spChg chg="mod">
          <ac:chgData name="Guest User" userId="" providerId="Windows Live" clId="Web-{8BB70599-6491-404E-9F16-3A2FB7657E53}" dt="2022-09-16T16:52:16.746" v="70" actId="20577"/>
          <ac:spMkLst>
            <pc:docMk/>
            <pc:sldMk cId="3763757264" sldId="278"/>
            <ac:spMk id="9" creationId="{9FD0B711-AD39-713A-17BB-C880673E332A}"/>
          </ac:spMkLst>
        </pc:spChg>
        <pc:graphicFrameChg chg="add mod modGraphic">
          <ac:chgData name="Guest User" userId="" providerId="Windows Live" clId="Web-{8BB70599-6491-404E-9F16-3A2FB7657E53}" dt="2022-09-16T16:51:03.775" v="65" actId="1076"/>
          <ac:graphicFrameMkLst>
            <pc:docMk/>
            <pc:sldMk cId="3763757264" sldId="278"/>
            <ac:graphicFrameMk id="11" creationId="{0C6A9578-2640-CE72-408E-3A451487F1A7}"/>
          </ac:graphicFrameMkLst>
        </pc:graphicFrameChg>
      </pc:sldChg>
    </pc:docChg>
  </pc:docChgLst>
  <pc:docChgLst>
    <pc:chgData name="Guest User" providerId="Windows Live" clId="Web-{2D1636CB-0839-487B-923E-BC675FE8961B}"/>
    <pc:docChg chg="modSld">
      <pc:chgData name="Guest User" userId="" providerId="Windows Live" clId="Web-{2D1636CB-0839-487B-923E-BC675FE8961B}" dt="2022-09-16T13:42:08.263" v="5" actId="1076"/>
      <pc:docMkLst>
        <pc:docMk/>
      </pc:docMkLst>
      <pc:sldChg chg="modSp">
        <pc:chgData name="Guest User" userId="" providerId="Windows Live" clId="Web-{2D1636CB-0839-487B-923E-BC675FE8961B}" dt="2022-09-16T13:42:08.263" v="5" actId="1076"/>
        <pc:sldMkLst>
          <pc:docMk/>
          <pc:sldMk cId="4235869776" sldId="277"/>
        </pc:sldMkLst>
        <pc:spChg chg="mod">
          <ac:chgData name="Guest User" userId="" providerId="Windows Live" clId="Web-{2D1636CB-0839-487B-923E-BC675FE8961B}" dt="2022-09-16T13:41:44.465" v="1" actId="20577"/>
          <ac:spMkLst>
            <pc:docMk/>
            <pc:sldMk cId="4235869776" sldId="277"/>
            <ac:spMk id="6" creationId="{1491BA28-2CE9-5253-B69A-691D37B393AF}"/>
          </ac:spMkLst>
        </pc:spChg>
        <pc:spChg chg="mod">
          <ac:chgData name="Guest User" userId="" providerId="Windows Live" clId="Web-{2D1636CB-0839-487B-923E-BC675FE8961B}" dt="2022-09-16T13:41:54.856" v="4" actId="20577"/>
          <ac:spMkLst>
            <pc:docMk/>
            <pc:sldMk cId="4235869776" sldId="277"/>
            <ac:spMk id="7" creationId="{B8085A53-789F-E79F-B201-E215D59C05EC}"/>
          </ac:spMkLst>
        </pc:spChg>
        <pc:spChg chg="mod">
          <ac:chgData name="Guest User" userId="" providerId="Windows Live" clId="Web-{2D1636CB-0839-487B-923E-BC675FE8961B}" dt="2022-09-16T13:42:08.263" v="5" actId="1076"/>
          <ac:spMkLst>
            <pc:docMk/>
            <pc:sldMk cId="4235869776" sldId="277"/>
            <ac:spMk id="9" creationId="{E9A41945-D78B-48D3-FB1A-DA3EE67E43A3}"/>
          </ac:spMkLst>
        </pc:spChg>
      </pc:sldChg>
    </pc:docChg>
  </pc:docChgLst>
  <pc:docChgLst>
    <pc:chgData name="Samuel Leung" userId="ea1347d0afb0b18c" providerId="LiveId" clId="{CAC7D445-4D8E-4E09-AA61-54EE5E05120D}"/>
    <pc:docChg chg="custSel addSld delSld modSld">
      <pc:chgData name="Samuel Leung" userId="ea1347d0afb0b18c" providerId="LiveId" clId="{CAC7D445-4D8E-4E09-AA61-54EE5E05120D}" dt="2022-09-15T18:44:45.509" v="406" actId="20577"/>
      <pc:docMkLst>
        <pc:docMk/>
      </pc:docMkLst>
      <pc:sldChg chg="modSp new del mod">
        <pc:chgData name="Samuel Leung" userId="ea1347d0afb0b18c" providerId="LiveId" clId="{CAC7D445-4D8E-4E09-AA61-54EE5E05120D}" dt="2022-09-15T18:42:26.999" v="9" actId="47"/>
        <pc:sldMkLst>
          <pc:docMk/>
          <pc:sldMk cId="405140509" sldId="273"/>
        </pc:sldMkLst>
        <pc:spChg chg="mod">
          <ac:chgData name="Samuel Leung" userId="ea1347d0afb0b18c" providerId="LiveId" clId="{CAC7D445-4D8E-4E09-AA61-54EE5E05120D}" dt="2022-09-15T18:42:24.950" v="8" actId="20577"/>
          <ac:spMkLst>
            <pc:docMk/>
            <pc:sldMk cId="405140509" sldId="273"/>
            <ac:spMk id="3" creationId="{3E2D9C1F-D960-D3C7-1F13-19E9861C9FDC}"/>
          </ac:spMkLst>
        </pc:spChg>
      </pc:sldChg>
      <pc:sldChg chg="modSp new mod">
        <pc:chgData name="Samuel Leung" userId="ea1347d0afb0b18c" providerId="LiveId" clId="{CAC7D445-4D8E-4E09-AA61-54EE5E05120D}" dt="2022-09-15T18:43:44.942" v="195" actId="20577"/>
        <pc:sldMkLst>
          <pc:docMk/>
          <pc:sldMk cId="3209788471" sldId="273"/>
        </pc:sldMkLst>
        <pc:spChg chg="mod">
          <ac:chgData name="Samuel Leung" userId="ea1347d0afb0b18c" providerId="LiveId" clId="{CAC7D445-4D8E-4E09-AA61-54EE5E05120D}" dt="2022-09-15T18:43:12.291" v="56" actId="20577"/>
          <ac:spMkLst>
            <pc:docMk/>
            <pc:sldMk cId="3209788471" sldId="273"/>
            <ac:spMk id="5" creationId="{B06048AC-274D-1462-9707-9E2168BE2BFF}"/>
          </ac:spMkLst>
        </pc:spChg>
        <pc:spChg chg="mod">
          <ac:chgData name="Samuel Leung" userId="ea1347d0afb0b18c" providerId="LiveId" clId="{CAC7D445-4D8E-4E09-AA61-54EE5E05120D}" dt="2022-09-15T18:43:44.942" v="195" actId="20577"/>
          <ac:spMkLst>
            <pc:docMk/>
            <pc:sldMk cId="3209788471" sldId="273"/>
            <ac:spMk id="6" creationId="{25916D70-1359-AF6E-CE0E-2A9505ED13FF}"/>
          </ac:spMkLst>
        </pc:spChg>
      </pc:sldChg>
      <pc:sldChg chg="modSp new mod">
        <pc:chgData name="Samuel Leung" userId="ea1347d0afb0b18c" providerId="LiveId" clId="{CAC7D445-4D8E-4E09-AA61-54EE5E05120D}" dt="2022-09-15T18:44:45.509" v="406" actId="20577"/>
        <pc:sldMkLst>
          <pc:docMk/>
          <pc:sldMk cId="3677362959" sldId="274"/>
        </pc:sldMkLst>
        <pc:spChg chg="mod">
          <ac:chgData name="Samuel Leung" userId="ea1347d0afb0b18c" providerId="LiveId" clId="{CAC7D445-4D8E-4E09-AA61-54EE5E05120D}" dt="2022-09-15T18:43:52.076" v="213" actId="20577"/>
          <ac:spMkLst>
            <pc:docMk/>
            <pc:sldMk cId="3677362959" sldId="274"/>
            <ac:spMk id="5" creationId="{A62B9ADE-C2FA-B627-6177-CF45C8758A71}"/>
          </ac:spMkLst>
        </pc:spChg>
        <pc:spChg chg="mod">
          <ac:chgData name="Samuel Leung" userId="ea1347d0afb0b18c" providerId="LiveId" clId="{CAC7D445-4D8E-4E09-AA61-54EE5E05120D}" dt="2022-09-15T18:44:45.509" v="406" actId="20577"/>
          <ac:spMkLst>
            <pc:docMk/>
            <pc:sldMk cId="3677362959" sldId="274"/>
            <ac:spMk id="6" creationId="{F09DBFF0-B96F-483E-C266-1CB782B74073}"/>
          </ac:spMkLst>
        </pc:spChg>
      </pc:sldChg>
    </pc:docChg>
  </pc:docChgLst>
  <pc:docChgLst>
    <pc:chgData name="Guest User" providerId="Windows Live" clId="Web-{E1584734-FDEA-4883-BAA0-BE1B2C275675}"/>
    <pc:docChg chg="modSld">
      <pc:chgData name="Guest User" userId="" providerId="Windows Live" clId="Web-{E1584734-FDEA-4883-BAA0-BE1B2C275675}" dt="2022-09-16T15:07:16.983" v="47" actId="20577"/>
      <pc:docMkLst>
        <pc:docMk/>
      </pc:docMkLst>
      <pc:sldChg chg="modSp">
        <pc:chgData name="Guest User" userId="" providerId="Windows Live" clId="Web-{E1584734-FDEA-4883-BAA0-BE1B2C275675}" dt="2022-09-16T15:07:16.983" v="47" actId="20577"/>
        <pc:sldMkLst>
          <pc:docMk/>
          <pc:sldMk cId="2563119616" sldId="265"/>
        </pc:sldMkLst>
        <pc:spChg chg="mod">
          <ac:chgData name="Guest User" userId="" providerId="Windows Live" clId="Web-{E1584734-FDEA-4883-BAA0-BE1B2C275675}" dt="2022-09-16T15:07:16.983" v="47" actId="20577"/>
          <ac:spMkLst>
            <pc:docMk/>
            <pc:sldMk cId="2563119616" sldId="265"/>
            <ac:spMk id="3" creationId="{EFB90AB4-D228-4548-B072-726498212362}"/>
          </ac:spMkLst>
        </pc:spChg>
      </pc:sldChg>
    </pc:docChg>
  </pc:docChgLst>
  <pc:docChgLst>
    <pc:chgData name="Guest User" providerId="Windows Live" clId="Web-{D6E82F53-7CFF-40EE-BDB6-C47B726010D6}"/>
    <pc:docChg chg="delSld modSld">
      <pc:chgData name="Guest User" userId="" providerId="Windows Live" clId="Web-{D6E82F53-7CFF-40EE-BDB6-C47B726010D6}" dt="2022-09-16T04:19:50.883" v="243" actId="20577"/>
      <pc:docMkLst>
        <pc:docMk/>
      </pc:docMkLst>
      <pc:sldChg chg="addSp modSp">
        <pc:chgData name="Guest User" userId="" providerId="Windows Live" clId="Web-{D6E82F53-7CFF-40EE-BDB6-C47B726010D6}" dt="2022-09-16T04:14:38.643" v="64" actId="1076"/>
        <pc:sldMkLst>
          <pc:docMk/>
          <pc:sldMk cId="2259308896" sldId="256"/>
        </pc:sldMkLst>
        <pc:picChg chg="add mod">
          <ac:chgData name="Guest User" userId="" providerId="Windows Live" clId="Web-{D6E82F53-7CFF-40EE-BDB6-C47B726010D6}" dt="2022-09-16T04:14:38.643" v="64" actId="1076"/>
          <ac:picMkLst>
            <pc:docMk/>
            <pc:sldMk cId="2259308896" sldId="256"/>
            <ac:picMk id="5" creationId="{FAB1A268-577D-B90E-CDA1-E1BE8E62769E}"/>
          </ac:picMkLst>
        </pc:picChg>
      </pc:sldChg>
      <pc:sldChg chg="modSp">
        <pc:chgData name="Guest User" userId="" providerId="Windows Live" clId="Web-{D6E82F53-7CFF-40EE-BDB6-C47B726010D6}" dt="2022-09-16T04:19:50.883" v="243" actId="20577"/>
        <pc:sldMkLst>
          <pc:docMk/>
          <pc:sldMk cId="3103683689" sldId="268"/>
        </pc:sldMkLst>
        <pc:spChg chg="mod">
          <ac:chgData name="Guest User" userId="" providerId="Windows Live" clId="Web-{D6E82F53-7CFF-40EE-BDB6-C47B726010D6}" dt="2022-09-16T04:19:50.883" v="243" actId="20577"/>
          <ac:spMkLst>
            <pc:docMk/>
            <pc:sldMk cId="3103683689" sldId="268"/>
            <ac:spMk id="5" creationId="{4D61F762-D2CE-2B85-5A2A-EEE0343FA722}"/>
          </ac:spMkLst>
        </pc:spChg>
      </pc:sldChg>
      <pc:sldChg chg="addSp delSp modSp">
        <pc:chgData name="Guest User" userId="" providerId="Windows Live" clId="Web-{D6E82F53-7CFF-40EE-BDB6-C47B726010D6}" dt="2022-09-16T04:11:47.679" v="43" actId="14100"/>
        <pc:sldMkLst>
          <pc:docMk/>
          <pc:sldMk cId="480238891" sldId="269"/>
        </pc:sldMkLst>
        <pc:spChg chg="del mod">
          <ac:chgData name="Guest User" userId="" providerId="Windows Live" clId="Web-{D6E82F53-7CFF-40EE-BDB6-C47B726010D6}" dt="2022-09-16T02:41:39.036" v="21"/>
          <ac:spMkLst>
            <pc:docMk/>
            <pc:sldMk cId="480238891" sldId="269"/>
            <ac:spMk id="6" creationId="{A03F613F-45F9-702F-C050-2D793F6FB6F4}"/>
          </ac:spMkLst>
        </pc:spChg>
        <pc:spChg chg="add del mod">
          <ac:chgData name="Guest User" userId="" providerId="Windows Live" clId="Web-{D6E82F53-7CFF-40EE-BDB6-C47B726010D6}" dt="2022-09-16T02:46:29.127" v="27"/>
          <ac:spMkLst>
            <pc:docMk/>
            <pc:sldMk cId="480238891" sldId="269"/>
            <ac:spMk id="10" creationId="{07E5D804-C7ED-5F78-4922-ABA974694AA0}"/>
          </ac:spMkLst>
        </pc:spChg>
        <pc:picChg chg="add del mod">
          <ac:chgData name="Guest User" userId="" providerId="Windows Live" clId="Web-{D6E82F53-7CFF-40EE-BDB6-C47B726010D6}" dt="2022-09-16T02:41:28.270" v="20"/>
          <ac:picMkLst>
            <pc:docMk/>
            <pc:sldMk cId="480238891" sldId="269"/>
            <ac:picMk id="7" creationId="{707FEC49-4B4B-AB2B-D726-50E68444D4EF}"/>
          </ac:picMkLst>
        </pc:picChg>
        <pc:picChg chg="add del mod ord">
          <ac:chgData name="Guest User" userId="" providerId="Windows Live" clId="Web-{D6E82F53-7CFF-40EE-BDB6-C47B726010D6}" dt="2022-09-16T02:45:56.516" v="26"/>
          <ac:picMkLst>
            <pc:docMk/>
            <pc:sldMk cId="480238891" sldId="269"/>
            <ac:picMk id="8" creationId="{428B4032-6E0F-BB4B-2A95-F6EEC7815325}"/>
          </ac:picMkLst>
        </pc:picChg>
        <pc:picChg chg="add mod ord">
          <ac:chgData name="Guest User" userId="" providerId="Windows Live" clId="Web-{D6E82F53-7CFF-40EE-BDB6-C47B726010D6}" dt="2022-09-16T04:11:47.679" v="43" actId="14100"/>
          <ac:picMkLst>
            <pc:docMk/>
            <pc:sldMk cId="480238891" sldId="269"/>
            <ac:picMk id="11" creationId="{1CFCD14A-9BE3-D3ED-6BF6-832E71EE618F}"/>
          </ac:picMkLst>
        </pc:picChg>
      </pc:sldChg>
      <pc:sldChg chg="addSp delSp modSp">
        <pc:chgData name="Guest User" userId="" providerId="Windows Live" clId="Web-{D6E82F53-7CFF-40EE-BDB6-C47B726010D6}" dt="2022-09-16T04:13:15.607" v="56" actId="14100"/>
        <pc:sldMkLst>
          <pc:docMk/>
          <pc:sldMk cId="1607682776" sldId="270"/>
        </pc:sldMkLst>
        <pc:spChg chg="del mod">
          <ac:chgData name="Guest User" userId="" providerId="Windows Live" clId="Web-{D6E82F53-7CFF-40EE-BDB6-C47B726010D6}" dt="2022-09-16T04:11:24.678" v="39"/>
          <ac:spMkLst>
            <pc:docMk/>
            <pc:sldMk cId="1607682776" sldId="270"/>
            <ac:spMk id="6" creationId="{A03F613F-45F9-702F-C050-2D793F6FB6F4}"/>
          </ac:spMkLst>
        </pc:spChg>
        <pc:picChg chg="add mod ord">
          <ac:chgData name="Guest User" userId="" providerId="Windows Live" clId="Web-{D6E82F53-7CFF-40EE-BDB6-C47B726010D6}" dt="2022-09-16T04:13:15.607" v="56" actId="14100"/>
          <ac:picMkLst>
            <pc:docMk/>
            <pc:sldMk cId="1607682776" sldId="270"/>
            <ac:picMk id="7" creationId="{9C37612F-9501-3420-FADF-15432EF9FD49}"/>
          </ac:picMkLst>
        </pc:picChg>
      </pc:sldChg>
      <pc:sldChg chg="del">
        <pc:chgData name="Guest User" userId="" providerId="Windows Live" clId="Web-{D6E82F53-7CFF-40EE-BDB6-C47B726010D6}" dt="2022-09-16T04:15:27.163" v="65"/>
        <pc:sldMkLst>
          <pc:docMk/>
          <pc:sldMk cId="906606013" sldId="271"/>
        </pc:sldMkLst>
      </pc:sldChg>
      <pc:sldChg chg="modSp">
        <pc:chgData name="Guest User" userId="" providerId="Windows Live" clId="Web-{D6E82F53-7CFF-40EE-BDB6-C47B726010D6}" dt="2022-09-16T04:15:54.883" v="106" actId="20577"/>
        <pc:sldMkLst>
          <pc:docMk/>
          <pc:sldMk cId="3677362959" sldId="274"/>
        </pc:sldMkLst>
        <pc:spChg chg="mod">
          <ac:chgData name="Guest User" userId="" providerId="Windows Live" clId="Web-{D6E82F53-7CFF-40EE-BDB6-C47B726010D6}" dt="2022-09-16T04:15:54.883" v="106" actId="20577"/>
          <ac:spMkLst>
            <pc:docMk/>
            <pc:sldMk cId="3677362959" sldId="274"/>
            <ac:spMk id="9" creationId="{24562A8B-3E9C-7391-DA87-336E206AAF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1597006-230C-EE41-ACD1-3FF8D7F2D9A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1597006-230C-EE41-ACD1-3FF8D7F2D9A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95937ADF-F9E1-BA4B-9DD9-49C1B8F55FAB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0B419B9-5288-FE4A-9F37-54AAEB8CA389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8BA0ED1B-1813-CA43-9C57-D85969C5BB08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00759140-4B61-0D14-4C64-CC5636C937A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r="5781"/>
          <a:stretch>
            <a:fillRect/>
          </a:stretch>
        </p:blipFill>
        <p:spPr bwMode="auto">
          <a:xfrm>
            <a:off x="3686175" y="0"/>
            <a:ext cx="8505825" cy="6858000"/>
          </a:xfrm>
          <a:prstGeom prst="flowChartInputOutp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</p:spPr>
        <p:txBody>
          <a:bodyPr/>
          <a:lstStyle/>
          <a:p>
            <a:r>
              <a:rPr lang="en-US" err="1"/>
              <a:t>ShirleysList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Tw Cen MT"/>
              </a:rPr>
              <a:t>Team 13</a:t>
            </a:r>
          </a:p>
        </p:txBody>
      </p:sp>
      <p:pic>
        <p:nvPicPr>
          <p:cNvPr id="4" name="Picture 4" descr="Text, logo&#10;&#10;Description automatically generated">
            <a:extLst>
              <a:ext uri="{FF2B5EF4-FFF2-40B4-BE49-F238E27FC236}">
                <a16:creationId xmlns:a16="http://schemas.microsoft.com/office/drawing/2014/main" id="{1DD51500-F2B1-7A6B-294D-A8E1E212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63" y="3288915"/>
            <a:ext cx="3410857" cy="8940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B1A268-577D-B90E-CDA1-E1BE8E627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603" y="1035204"/>
            <a:ext cx="875371" cy="8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B7E4F-36EC-ACEA-3456-84420729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AD262-F994-81EB-C184-40500151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w Cen MT"/>
              </a:rPr>
              <a:t>SHIRLEYSLIST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6C2A7-4D70-AB5D-C428-1D1741B0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998610-676F-1EEA-7A06-2FD7D6A21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397" y="197464"/>
            <a:ext cx="6192892" cy="1198179"/>
          </a:xfrm>
        </p:spPr>
        <p:txBody>
          <a:bodyPr/>
          <a:lstStyle/>
          <a:p>
            <a:r>
              <a:rPr lang="en-US">
                <a:latin typeface="Bahnschrift"/>
              </a:rPr>
              <a:t>Listings page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C37612F-9501-3420-FADF-15432EF9FD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09049" y="1116201"/>
            <a:ext cx="8985258" cy="5058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768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A1D5F-D653-B76D-015C-A747FA67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40A01-FA51-C37A-0548-B27E8552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w Cen MT"/>
              </a:rPr>
              <a:t>SHIRLEYSLIST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D6054-5A29-1862-46C8-63EBB311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6048AC-274D-1462-9707-9E2168BE2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User Value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16D70-1359-AF6E-CE0E-2A9505ED13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5651273" cy="3273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Target demographic is RPI students</a:t>
            </a:r>
          </a:p>
          <a:p>
            <a:r>
              <a:rPr lang="en-US"/>
              <a:t>Takes a lot of risk out of meetups (RPI Auth. Required)</a:t>
            </a:r>
          </a:p>
          <a:p>
            <a:r>
              <a:rPr lang="en-US"/>
              <a:t>Little to no transportation to buy/sell</a:t>
            </a:r>
          </a:p>
          <a:p>
            <a:r>
              <a:rPr lang="en-US">
                <a:solidFill>
                  <a:srgbClr val="00B050"/>
                </a:solidFill>
              </a:rPr>
              <a:t>$$$</a:t>
            </a:r>
          </a:p>
        </p:txBody>
      </p:sp>
      <p:pic>
        <p:nvPicPr>
          <p:cNvPr id="7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D266A3-5D43-1D8A-A61D-A38138026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2313379"/>
            <a:ext cx="2743200" cy="3740727"/>
          </a:xfrm>
          <a:prstGeom prst="rect">
            <a:avLst/>
          </a:prstGeom>
        </p:spPr>
      </p:pic>
      <p:pic>
        <p:nvPicPr>
          <p:cNvPr id="8" name="Picture 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FBA6C9E4-9BCC-12C8-DADC-2F104F8B7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" b="38095"/>
          <a:stretch/>
        </p:blipFill>
        <p:spPr>
          <a:xfrm>
            <a:off x="6966140" y="2830286"/>
            <a:ext cx="1670607" cy="3026230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D2F0938-F835-6A45-C293-12026292C821}"/>
              </a:ext>
            </a:extLst>
          </p:cNvPr>
          <p:cNvSpPr/>
          <p:nvPr/>
        </p:nvSpPr>
        <p:spPr>
          <a:xfrm>
            <a:off x="7617732" y="1371437"/>
            <a:ext cx="1676400" cy="119742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A picture containing sofa, seat, indoor, furniture&#10;&#10;Description automatically generated">
            <a:extLst>
              <a:ext uri="{FF2B5EF4-FFF2-40B4-BE49-F238E27FC236}">
                <a16:creationId xmlns:a16="http://schemas.microsoft.com/office/drawing/2014/main" id="{161CDC61-6909-22FD-4016-3C9BC563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543" y="1413053"/>
            <a:ext cx="1589315" cy="1100009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3684507-54A3-C67D-9F7E-82F84268656E}"/>
              </a:ext>
            </a:extLst>
          </p:cNvPr>
          <p:cNvSpPr/>
          <p:nvPr/>
        </p:nvSpPr>
        <p:spPr>
          <a:xfrm flipH="1">
            <a:off x="9780361" y="1269836"/>
            <a:ext cx="1719942" cy="119742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75050B04-FD74-D035-C366-E36D39F41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32572" y="1433285"/>
            <a:ext cx="812800" cy="8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88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93341D-6A67-9D59-FE5B-D1260DF3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3C807-FA91-36F8-4973-F916354F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w Cen MT"/>
              </a:rPr>
              <a:t>SHIRLEYSLIST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08543-E6E6-7258-D47B-8F77C828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2B9ADE-C2FA-B627-6177-CF45C8758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483" y="342606"/>
            <a:ext cx="7383063" cy="1198179"/>
          </a:xfrm>
        </p:spPr>
        <p:txBody>
          <a:bodyPr/>
          <a:lstStyle/>
          <a:p>
            <a:r>
              <a:rPr lang="en-US"/>
              <a:t>Stakeholder value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DBFF0-B96F-483E-C266-1CB782B74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5738" y="2168396"/>
            <a:ext cx="4141787" cy="3273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Parents: </a:t>
            </a:r>
          </a:p>
          <a:p>
            <a:r>
              <a:rPr lang="en-US"/>
              <a:t>Peace of mind during move-in</a:t>
            </a:r>
          </a:p>
          <a:p>
            <a:pPr marL="0" indent="0">
              <a:buNone/>
            </a:pPr>
            <a:r>
              <a:rPr lang="en-US"/>
              <a:t>RPI Faculty: </a:t>
            </a:r>
          </a:p>
          <a:p>
            <a:r>
              <a:rPr lang="en-US"/>
              <a:t>Sell old furniture when replacing, reduce waste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4562A8B-3E9C-7391-DA87-336E206AAF6B}"/>
              </a:ext>
            </a:extLst>
          </p:cNvPr>
          <p:cNvSpPr txBox="1">
            <a:spLocks/>
          </p:cNvSpPr>
          <p:nvPr/>
        </p:nvSpPr>
        <p:spPr>
          <a:xfrm>
            <a:off x="3937681" y="2161139"/>
            <a:ext cx="4141787" cy="3273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>
                <a:ea typeface="+mn-lt"/>
                <a:cs typeface="+mn-lt"/>
              </a:rPr>
              <a:t>Students: </a:t>
            </a:r>
          </a:p>
          <a:p>
            <a:pPr>
              <a:buFont typeface="Arial"/>
            </a:pPr>
            <a:r>
              <a:rPr lang="en-US">
                <a:ea typeface="+mn-lt"/>
                <a:cs typeface="+mn-lt"/>
              </a:rPr>
              <a:t>Easy meetups, especially without a car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Public Safety:</a:t>
            </a:r>
            <a:endParaRPr lang="en-US"/>
          </a:p>
          <a:p>
            <a:pPr>
              <a:buFont typeface="Arial"/>
            </a:pPr>
            <a:r>
              <a:rPr lang="en-US"/>
              <a:t>Entries can be easily logged, if anything does go wrong</a:t>
            </a:r>
            <a:endParaRPr lang="en-US" err="1"/>
          </a:p>
        </p:txBody>
      </p:sp>
      <p:pic>
        <p:nvPicPr>
          <p:cNvPr id="10" name="Picture 10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2C95F08A-44C0-FAC3-FB4B-047C3098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314" y="1273995"/>
            <a:ext cx="4064000" cy="2713439"/>
          </a:xfrm>
          <a:prstGeom prst="rect">
            <a:avLst/>
          </a:prstGeom>
        </p:spPr>
      </p:pic>
      <p:pic>
        <p:nvPicPr>
          <p:cNvPr id="11" name="Picture 11" descr="A picture containing text, room, scene, gambling house&#10;&#10;Description automatically generated">
            <a:extLst>
              <a:ext uri="{FF2B5EF4-FFF2-40B4-BE49-F238E27FC236}">
                <a16:creationId xmlns:a16="http://schemas.microsoft.com/office/drawing/2014/main" id="{DAABF863-5DA1-1CB5-8530-1F9BAAAE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286" y="4096657"/>
            <a:ext cx="2249715" cy="224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6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F5B70F-57E5-821E-1711-2A03F93F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7006-230C-EE41-ACD1-3FF8D7F2D9A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A4DC5-9147-75FB-0406-6A044EF3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2ABB2-3E52-095C-7984-F436D95C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91BA28-2CE9-5253-B69A-691D37B393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Tw Cen MT"/>
              </a:rPr>
              <a:t>By October 10th:</a:t>
            </a:r>
          </a:p>
          <a:p>
            <a:r>
              <a:rPr lang="en-US">
                <a:latin typeface="Tw Cen MT"/>
              </a:rPr>
              <a:t>- styling mostly done</a:t>
            </a:r>
          </a:p>
          <a:p>
            <a:r>
              <a:rPr lang="en-US">
                <a:latin typeface="Tw Cen MT"/>
              </a:rPr>
              <a:t>- functional backend</a:t>
            </a:r>
          </a:p>
          <a:p>
            <a:r>
              <a:rPr lang="en-US">
                <a:latin typeface="Tw Cen MT"/>
              </a:rPr>
              <a:t>- get </a:t>
            </a:r>
            <a:r>
              <a:rPr lang="en-US" err="1">
                <a:latin typeface="Tw Cen MT"/>
              </a:rPr>
              <a:t>rpi</a:t>
            </a:r>
            <a:r>
              <a:rPr lang="en-US">
                <a:latin typeface="Tw Cen MT"/>
              </a:rPr>
              <a:t> </a:t>
            </a:r>
            <a:r>
              <a:rPr lang="en-US" err="1">
                <a:latin typeface="Tw Cen MT"/>
              </a:rPr>
              <a:t>cas</a:t>
            </a:r>
            <a:r>
              <a:rPr lang="en-US">
                <a:latin typeface="Tw Cen MT"/>
              </a:rPr>
              <a:t> access 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085A53-789F-E79F-B201-E215D59C0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Tw Cen MT"/>
              </a:rPr>
              <a:t>By December 7th: </a:t>
            </a:r>
          </a:p>
          <a:p>
            <a:r>
              <a:rPr lang="en-US">
                <a:latin typeface="Tw Cen MT"/>
              </a:rPr>
              <a:t>- Project complete</a:t>
            </a:r>
            <a:endParaRPr lang="en-US"/>
          </a:p>
          <a:p>
            <a:r>
              <a:rPr lang="en-US">
                <a:latin typeface="Tw Cen MT"/>
              </a:rPr>
              <a:t>- Hosted website</a:t>
            </a:r>
          </a:p>
          <a:p>
            <a:r>
              <a:rPr lang="en-US">
                <a:latin typeface="Tw Cen MT"/>
              </a:rPr>
              <a:t>- visually appealing with </a:t>
            </a:r>
            <a:r>
              <a:rPr lang="en-US" err="1">
                <a:latin typeface="Tw Cen MT"/>
              </a:rPr>
              <a:t>hci</a:t>
            </a:r>
            <a:r>
              <a:rPr lang="en-US">
                <a:latin typeface="Tw Cen MT"/>
              </a:rPr>
              <a:t> principles in place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C1979-1776-3D36-4ADA-0DB418E3B3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7520" y="2654299"/>
            <a:ext cx="3276987" cy="2705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Tw Cen MT"/>
              </a:rPr>
              <a:t>Start September 24th:</a:t>
            </a:r>
          </a:p>
          <a:p>
            <a:r>
              <a:rPr lang="en-US">
                <a:latin typeface="Tw Cen MT"/>
              </a:rPr>
              <a:t>- bootstrap practice</a:t>
            </a:r>
          </a:p>
          <a:p>
            <a:r>
              <a:rPr lang="en-US">
                <a:latin typeface="Tw Cen MT"/>
              </a:rPr>
              <a:t>- </a:t>
            </a:r>
            <a:r>
              <a:rPr lang="en-US" err="1">
                <a:latin typeface="Tw Cen MT"/>
              </a:rPr>
              <a:t>javascript</a:t>
            </a:r>
            <a:r>
              <a:rPr lang="en-US">
                <a:latin typeface="Tw Cen MT"/>
              </a:rPr>
              <a:t> refresh</a:t>
            </a:r>
          </a:p>
          <a:p>
            <a:r>
              <a:rPr lang="en-US">
                <a:latin typeface="Tw Cen MT"/>
              </a:rPr>
              <a:t>- basic site complete</a:t>
            </a:r>
          </a:p>
          <a:p>
            <a:r>
              <a:rPr lang="en-US">
                <a:latin typeface="Tw Cen MT"/>
              </a:rPr>
              <a:t>- some styling done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9A41945-D78B-48D3-FB1A-DA3EE67E4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198" y="449164"/>
            <a:ext cx="6497927" cy="1206888"/>
          </a:xfrm>
        </p:spPr>
        <p:txBody>
          <a:bodyPr/>
          <a:lstStyle/>
          <a:p>
            <a:r>
              <a:rPr lang="en-US">
                <a:latin typeface="Bahnschrift"/>
              </a:rPr>
              <a:t>PROJECT TIMELINE</a:t>
            </a:r>
            <a:endParaRPr lang="en-US"/>
          </a:p>
        </p:txBody>
      </p:sp>
      <p:pic>
        <p:nvPicPr>
          <p:cNvPr id="10" name="Picture 10" descr="Chart, icon, bubble chart&#10;&#10;Description automatically generated">
            <a:extLst>
              <a:ext uri="{FF2B5EF4-FFF2-40B4-BE49-F238E27FC236}">
                <a16:creationId xmlns:a16="http://schemas.microsoft.com/office/drawing/2014/main" id="{179320BE-D374-4495-B4C0-7F9BD539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915" y="139996"/>
            <a:ext cx="1828800" cy="19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6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E98EB17-96D7-5267-039D-CDCD386592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9DF-15FC-901C-2A78-54F88B16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7006-230C-EE41-ACD1-3FF8D7F2D9A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8B657-5EA5-DA75-3468-93D02A8A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82B78-2CAB-FB59-4D48-181BF194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CE3AE5-8754-C668-7313-29F242429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12509B-72E3-49A8-73AA-30031D9FEA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83ACA8-2B50-04F8-333B-C76E07EDE7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FD0B711-AD39-713A-17BB-C880673E3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Bahnschrift"/>
              </a:rPr>
              <a:t>Sprint Timeline</a:t>
            </a:r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6A9578-2640-CE72-408E-3A451487F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706676"/>
              </p:ext>
            </p:extLst>
          </p:nvPr>
        </p:nvGraphicFramePr>
        <p:xfrm>
          <a:off x="420414" y="2145861"/>
          <a:ext cx="11477736" cy="45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11">
                  <a:extLst>
                    <a:ext uri="{9D8B030D-6E8A-4147-A177-3AD203B41FA5}">
                      <a16:colId xmlns:a16="http://schemas.microsoft.com/office/drawing/2014/main" val="3491503197"/>
                    </a:ext>
                  </a:extLst>
                </a:gridCol>
                <a:gridCol w="1974465">
                  <a:extLst>
                    <a:ext uri="{9D8B030D-6E8A-4147-A177-3AD203B41FA5}">
                      <a16:colId xmlns:a16="http://schemas.microsoft.com/office/drawing/2014/main" val="3964493840"/>
                    </a:ext>
                  </a:extLst>
                </a:gridCol>
                <a:gridCol w="2601866">
                  <a:extLst>
                    <a:ext uri="{9D8B030D-6E8A-4147-A177-3AD203B41FA5}">
                      <a16:colId xmlns:a16="http://schemas.microsoft.com/office/drawing/2014/main" val="1797869674"/>
                    </a:ext>
                  </a:extLst>
                </a:gridCol>
                <a:gridCol w="5886494">
                  <a:extLst>
                    <a:ext uri="{9D8B030D-6E8A-4147-A177-3AD203B41FA5}">
                      <a16:colId xmlns:a16="http://schemas.microsoft.com/office/drawing/2014/main" val="4045354515"/>
                    </a:ext>
                  </a:extLst>
                </a:gridCol>
              </a:tblGrid>
              <a:tr h="397657"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 u="none" strike="noStrike">
                          <a:effectLst/>
                          <a:latin typeface="Times New Roman"/>
                        </a:rPr>
                        <a:t>Sprint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>
                          <a:effectLst/>
                          <a:latin typeface="Times New Roman"/>
                        </a:rPr>
                        <a:t>Date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>
                          <a:effectLst/>
                          <a:latin typeface="Times New Roman"/>
                        </a:rPr>
                        <a:t>Group Members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>
                          <a:effectLst/>
                          <a:latin typeface="Times New Roman"/>
                        </a:rPr>
                        <a:t>Goals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18535"/>
                  </a:ext>
                </a:extLst>
              </a:tr>
              <a:tr h="801727"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>
                          <a:effectLst/>
                          <a:latin typeface="Times New Roman"/>
                        </a:rPr>
                        <a:t>1 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 u="none" strike="noStrike">
                          <a:effectLst/>
                          <a:latin typeface="Times New Roman"/>
                        </a:rPr>
                        <a:t>9/24－10/10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Group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Aaryaman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Sam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4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Cian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Rough HTML, CSS, and Bootstrap.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Research on CAS implementation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Research on data structure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4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Start on SQL and PHP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86805"/>
                  </a:ext>
                </a:extLst>
              </a:tr>
              <a:tr h="801727"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>
                          <a:effectLst/>
                          <a:latin typeface="Times New Roman"/>
                        </a:rPr>
                        <a:t>2 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 u="none" strike="noStrike">
                          <a:effectLst/>
                          <a:latin typeface="Times New Roman"/>
                        </a:rPr>
                        <a:t>10/10－10/24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Cian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Aaryaman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Sam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4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Group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Basic Implementation of showing items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Basic Implementation of user sign in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Designing the SQL database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4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JavaScript functionality and interactivity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90040"/>
                  </a:ext>
                </a:extLst>
              </a:tr>
              <a:tr h="801727"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>
                          <a:effectLst/>
                          <a:latin typeface="Times New Roman"/>
                        </a:rPr>
                        <a:t>3 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 u="none" strike="noStrike">
                          <a:effectLst/>
                          <a:latin typeface="Times New Roman"/>
                        </a:rPr>
                        <a:t>10/24－11/08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Cian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Sam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Aaryaman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4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Group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Basic Implementation of buying and selling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Refine database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Integration of CAS system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59948"/>
                  </a:ext>
                </a:extLst>
              </a:tr>
              <a:tr h="801727"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>
                          <a:effectLst/>
                          <a:latin typeface="Times New Roman"/>
                        </a:rPr>
                        <a:t>4 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 u="none" strike="noStrike">
                          <a:effectLst/>
                          <a:latin typeface="Times New Roman"/>
                        </a:rPr>
                        <a:t>11/10－11/24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Aaryaman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Sam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Cian Howell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4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Group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Interim Release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Unit Testing, System Testing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Refine User Interface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4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Combine finished components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888027"/>
                  </a:ext>
                </a:extLst>
              </a:tr>
              <a:tr h="667037"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>
                          <a:effectLst/>
                          <a:latin typeface="Times New Roman"/>
                        </a:rPr>
                        <a:t>5 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000" u="none" strike="noStrike">
                          <a:effectLst/>
                          <a:latin typeface="Times New Roman"/>
                        </a:rPr>
                        <a:t>11/24－12/8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Cian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Sam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Aaryaman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  <a:latin typeface="Times New Roman"/>
                      </a:endParaRPr>
                    </a:p>
                    <a:p>
                      <a:pPr marL="342900" lvl="0" indent="-342900" algn="l" rtl="0" fontAlgn="base">
                        <a:buFont typeface="+mj-lt"/>
                        <a:buAutoNum type="arabicPeriod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Prepare for the Final Release and Presentation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2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System Testing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+mj-lt"/>
                        <a:buAutoNum type="arabicPeriod" startAt="3"/>
                      </a:pPr>
                      <a:r>
                        <a:rPr lang="en-US" sz="1000" u="none" strike="noStrike">
                          <a:effectLst/>
                          <a:latin typeface="Times New Roman"/>
                        </a:rPr>
                        <a:t>Debugging</a:t>
                      </a:r>
                      <a:r>
                        <a:rPr lang="en-US" sz="1000">
                          <a:effectLst/>
                          <a:latin typeface="Times New Roman"/>
                        </a:rPr>
                        <a:t> </a:t>
                      </a:r>
                      <a:endParaRPr lang="en-US" sz="10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539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75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433E-AEA6-B8A6-E7CA-0F20FCD0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Wow! </a:t>
            </a:r>
            <a:r>
              <a:rPr lang="en-US" err="1"/>
              <a:t>Shirleyslist</a:t>
            </a:r>
            <a:r>
              <a:rPr lang="en-US"/>
              <a:t> got me a leather couch!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E3104-2E58-0F82-2CA9-FD70EA4D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11488-FE48-9A45-FC2F-BAC3285E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w Cen MT"/>
              </a:rPr>
              <a:t>SHIRLEYSLIST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B6452-5F96-07CF-76DD-5E03C566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B7DB5F-7C9A-FE25-C57C-63E9B6523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Future </a:t>
            </a:r>
            <a:r>
              <a:rPr lang="en-US" err="1"/>
              <a:t>Rahps</a:t>
            </a:r>
            <a:r>
              <a:rPr lang="en-US"/>
              <a:t> A kid, hopefully</a:t>
            </a:r>
          </a:p>
        </p:txBody>
      </p:sp>
    </p:spTree>
    <p:extLst>
      <p:ext uri="{BB962C8B-B14F-4D97-AF65-F5344CB8AC3E}">
        <p14:creationId xmlns:p14="http://schemas.microsoft.com/office/powerpoint/2010/main" val="332673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 up of top of bridge">
            <a:extLst>
              <a:ext uri="{FF2B5EF4-FFF2-40B4-BE49-F238E27FC236}">
                <a16:creationId xmlns:a16="http://schemas.microsoft.com/office/drawing/2014/main" id="{0C02B839-BD0F-4E42-B905-966EFC6BBA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7" r="167"/>
          <a:stretch/>
        </p:blipFill>
        <p:spPr>
          <a:xfrm>
            <a:off x="3686175" y="0"/>
            <a:ext cx="8505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</p:spPr>
        <p:txBody>
          <a:bodyPr/>
          <a:lstStyle/>
          <a:p>
            <a:r>
              <a:rPr lang="en-US"/>
              <a:t>THANK YOU!!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61F762-D2CE-2B85-5A2A-EEE0343FA7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6FC653C2-C205-1B3E-81A9-B097E3EAB03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8" r="15098"/>
          <a:stretch>
            <a:fillRect/>
          </a:stretch>
        </p:blipFill>
        <p:spPr bwMode="auto"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92016388-C216-491D-B032-A86FF344C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w Cen MT"/>
              </a:rPr>
              <a:t>1. Our Goal</a:t>
            </a:r>
          </a:p>
          <a:p>
            <a:r>
              <a:rPr lang="en-US">
                <a:latin typeface="Tw Cen MT"/>
              </a:rPr>
              <a:t>2. Our Team</a:t>
            </a:r>
          </a:p>
          <a:p>
            <a:r>
              <a:rPr lang="en-US">
                <a:latin typeface="Tw Cen MT"/>
              </a:rPr>
              <a:t>3. Project Information</a:t>
            </a:r>
          </a:p>
          <a:p>
            <a:r>
              <a:rPr lang="en-US">
                <a:latin typeface="Tw Cen MT"/>
              </a:rPr>
              <a:t>4. How it looks</a:t>
            </a:r>
          </a:p>
          <a:p>
            <a:r>
              <a:rPr lang="en-US">
                <a:latin typeface="Tw Cen MT"/>
              </a:rPr>
              <a:t>5. Value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48BA31-127A-7842-A868-AE84A2B0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17496D1E-288C-4B4A-9940-4516070AEEF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DD0342F-818D-9043-BA26-E6B36A4C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Tw Cen MT"/>
              </a:rPr>
              <a:t>SHIRLEYSLIST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51CBB1-D6CD-A445-96C5-A99E4824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2720CA7-5E0A-DAAA-56FF-DC28DECC4EDB}"/>
              </a:ext>
            </a:extLst>
          </p:cNvPr>
          <p:cNvSpPr/>
          <p:nvPr/>
        </p:nvSpPr>
        <p:spPr>
          <a:xfrm>
            <a:off x="9083040" y="3281680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82F1E9F-2A7B-A648-8627-B11C8B85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764" y="2145265"/>
            <a:ext cx="8348472" cy="2363568"/>
          </a:xfrm>
        </p:spPr>
        <p:txBody>
          <a:bodyPr>
            <a:normAutofit/>
          </a:bodyPr>
          <a:lstStyle/>
          <a:p>
            <a:r>
              <a:rPr lang="en-US"/>
              <a:t>How’d you get that leather couch?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E546FF-BC20-F14C-920E-68471B7A6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</p:spPr>
        <p:txBody>
          <a:bodyPr/>
          <a:lstStyle/>
          <a:p>
            <a:r>
              <a:rPr lang="en-US"/>
              <a:t>Some kid at </a:t>
            </a:r>
            <a:r>
              <a:rPr lang="en-US" err="1"/>
              <a:t>Rahps</a:t>
            </a:r>
            <a:r>
              <a:rPr lang="en-US"/>
              <a:t> 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F7C295-3DFB-7D4F-AFE7-F4DFE655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57BDAB91-B3F5-C74D-B0B8-99CC0B2EEA6F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02B7E2-0AD7-2E47-940C-627921897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Tw Cen MT"/>
              </a:rPr>
              <a:t>SHIRLEYSLIST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D80CF-8B32-7944-ADE2-7361CDA2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top of bridge">
            <a:extLst>
              <a:ext uri="{FF2B5EF4-FFF2-40B4-BE49-F238E27FC236}">
                <a16:creationId xmlns:a16="http://schemas.microsoft.com/office/drawing/2014/main" id="{032D3464-35A7-A04C-BFD9-82F88CBEE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/>
          <a:p>
            <a:r>
              <a:rPr lang="en-US">
                <a:latin typeface="Bahnschrift"/>
              </a:rPr>
              <a:t>An Overview: Our Goal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495382"/>
            <a:ext cx="4997076" cy="6100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Tw Cen MT"/>
              </a:rPr>
              <a:t>Create a platform where RPI students can sell "student items" safely and easily.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Red chair against a red wall with a green floor">
            <a:extLst>
              <a:ext uri="{FF2B5EF4-FFF2-40B4-BE49-F238E27FC236}">
                <a16:creationId xmlns:a16="http://schemas.microsoft.com/office/drawing/2014/main" id="{D7A6C408-D15C-C140-8E3E-B96A9E60D4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/>
          <a:lstStyle/>
          <a:p>
            <a:r>
              <a:rPr lang="en-US"/>
              <a:t>MEET OUR 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C7C316-257C-D546-909D-98FD50663C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95858" y="1997300"/>
            <a:ext cx="2917826" cy="404812"/>
          </a:xfrm>
        </p:spPr>
        <p:txBody>
          <a:bodyPr/>
          <a:lstStyle/>
          <a:p>
            <a:r>
              <a:rPr lang="en-US" sz="2400">
                <a:latin typeface="Tw Cen MT"/>
              </a:rPr>
              <a:t>Cian Howell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AA186B-A3B5-0145-8CAE-ABFD165CDB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95859" y="2400072"/>
            <a:ext cx="2917826" cy="404812"/>
          </a:xfrm>
        </p:spPr>
        <p:txBody>
          <a:bodyPr/>
          <a:lstStyle/>
          <a:p>
            <a:r>
              <a:rPr lang="en-US" sz="1800">
                <a:latin typeface="Tw Cen MT"/>
              </a:rPr>
              <a:t>Teammate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1EC5C0-B9F3-0D47-8C7B-A2B7D2AEE4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2251" y="1953757"/>
            <a:ext cx="2917826" cy="404812"/>
          </a:xfrm>
        </p:spPr>
        <p:txBody>
          <a:bodyPr/>
          <a:lstStyle/>
          <a:p>
            <a:r>
              <a:rPr lang="en-US" sz="2400">
                <a:latin typeface="Tw Cen MT"/>
              </a:rPr>
              <a:t>Aaryaman </a:t>
            </a:r>
            <a:r>
              <a:rPr lang="en-US" sz="2400" err="1">
                <a:latin typeface="Tw Cen MT"/>
              </a:rPr>
              <a:t>Thuloj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E40995F-FCDC-0C42-8608-FF5B24C7FC8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42251" y="2320244"/>
            <a:ext cx="2917826" cy="404812"/>
          </a:xfrm>
        </p:spPr>
        <p:txBody>
          <a:bodyPr/>
          <a:lstStyle/>
          <a:p>
            <a:r>
              <a:rPr lang="en-US" sz="1800">
                <a:latin typeface="Tw Cen MT"/>
              </a:rPr>
              <a:t>Teammate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6069F0-DCEB-274D-A1F5-6D1469AC82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95859" y="4121829"/>
            <a:ext cx="2917826" cy="404812"/>
          </a:xfrm>
        </p:spPr>
        <p:txBody>
          <a:bodyPr/>
          <a:lstStyle/>
          <a:p>
            <a:r>
              <a:rPr lang="en-US" sz="2400">
                <a:latin typeface="Tw Cen MT"/>
              </a:rPr>
              <a:t>Samuel Leung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F48A82F-E41F-2342-A72D-A1834C04A1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39402" y="4524601"/>
            <a:ext cx="2917826" cy="404812"/>
          </a:xfrm>
        </p:spPr>
        <p:txBody>
          <a:bodyPr/>
          <a:lstStyle/>
          <a:p>
            <a:r>
              <a:rPr lang="en-US" sz="1800">
                <a:latin typeface="Tw Cen MT"/>
              </a:rPr>
              <a:t>Teammate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4561A-DD07-7A4D-A8B3-190519B5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58359345-9EDB-5D4B-B8F2-0DB7CB6C4CED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EBFFA-05DE-834B-918D-C5FE755B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Tw Cen MT"/>
              </a:rPr>
              <a:t>SHIRLEYSLIST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E9B7C-11D8-F940-9059-4281229A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78" name="Picture 6" descr="Aaryaman Thuloj">
            <a:extLst>
              <a:ext uri="{FF2B5EF4-FFF2-40B4-BE49-F238E27FC236}">
                <a16:creationId xmlns:a16="http://schemas.microsoft.com/office/drawing/2014/main" id="{9F039987-412B-A1B9-D81B-B34651B6E593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>
            <a:fillRect/>
          </a:stretch>
        </p:blipFill>
        <p:spPr bwMode="auto">
          <a:xfrm>
            <a:off x="5811865" y="1998662"/>
            <a:ext cx="1780721" cy="17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ian Howell">
            <a:extLst>
              <a:ext uri="{FF2B5EF4-FFF2-40B4-BE49-F238E27FC236}">
                <a16:creationId xmlns:a16="http://schemas.microsoft.com/office/drawing/2014/main" id="{F4EC41BE-0C43-9ECA-1D14-F9B355E283D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>
            <a:fillRect/>
          </a:stretch>
        </p:blipFill>
        <p:spPr bwMode="auto">
          <a:xfrm>
            <a:off x="914673" y="2005920"/>
            <a:ext cx="1780721" cy="17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m Leung">
            <a:extLst>
              <a:ext uri="{FF2B5EF4-FFF2-40B4-BE49-F238E27FC236}">
                <a16:creationId xmlns:a16="http://schemas.microsoft.com/office/drawing/2014/main" id="{A71D94B6-F1DD-8208-F547-C804E95512BE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>
            <a:fillRect/>
          </a:stretch>
        </p:blipFill>
        <p:spPr bwMode="auto">
          <a:xfrm>
            <a:off x="791301" y="4014335"/>
            <a:ext cx="1904092" cy="19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167D37B9-A301-4761-8990-91AFC6B1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632894"/>
            <a:ext cx="6185635" cy="1444921"/>
          </a:xfrm>
        </p:spPr>
        <p:txBody>
          <a:bodyPr/>
          <a:lstStyle/>
          <a:p>
            <a:r>
              <a:rPr lang="en-US">
                <a:latin typeface="Bahnschrift"/>
              </a:rPr>
              <a:t>TECHNOLOGY STACK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Tw Cen MT"/>
              </a:rPr>
              <a:t>HTML, CSS, and JavaScript for core website features</a:t>
            </a:r>
          </a:p>
          <a:p>
            <a:r>
              <a:rPr lang="en-US">
                <a:latin typeface="Tw Cen MT"/>
              </a:rPr>
              <a:t>Bootstrap's functionalities for layouts, responsiveness, and UI elements.</a:t>
            </a:r>
          </a:p>
          <a:p>
            <a:r>
              <a:rPr lang="en-US">
                <a:latin typeface="Tw Cen MT"/>
              </a:rPr>
              <a:t>PHP for backend connections, mainly to an SQL Database of entries</a:t>
            </a:r>
            <a:endParaRPr lang="en-US"/>
          </a:p>
          <a:p>
            <a:r>
              <a:rPr lang="en-US">
                <a:latin typeface="Tw Cen MT"/>
              </a:rPr>
              <a:t>Integration of RPI's login system</a:t>
            </a:r>
          </a:p>
          <a:p>
            <a:r>
              <a:rPr lang="en-US">
                <a:latin typeface="Tw Cen MT"/>
              </a:rPr>
              <a:t>Of course, GitHub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39D21-DB03-7C4B-BCD8-4A6826EB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9105F0DA-E2A5-6B46-B8D5-FEE9DB070E6D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5E91E-7CC8-9B42-8C6A-FB302D87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1743" y="6494236"/>
            <a:ext cx="2188029" cy="365125"/>
          </a:xfrm>
        </p:spPr>
        <p:txBody>
          <a:bodyPr/>
          <a:lstStyle/>
          <a:p>
            <a:pPr algn="ctr"/>
            <a:r>
              <a:rPr lang="en-US">
                <a:latin typeface="Tw Cen MT"/>
              </a:rPr>
              <a:t>SHIRLEYSLIST</a:t>
            </a:r>
          </a:p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386A5-8AD2-1C49-821C-F0DB60E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10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4E457BEF-C27B-CD79-747A-14B88C9D9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0" t="580" r="17460" b="4509"/>
          <a:stretch/>
        </p:blipFill>
        <p:spPr>
          <a:xfrm>
            <a:off x="7859485" y="135618"/>
            <a:ext cx="1625603" cy="2371361"/>
          </a:xfrm>
          <a:prstGeom prst="rect">
            <a:avLst/>
          </a:prstGeom>
        </p:spPr>
      </p:pic>
      <p:pic>
        <p:nvPicPr>
          <p:cNvPr id="11" name="Picture 11" descr="Logo, icon&#10;&#10;Description automatically generated">
            <a:extLst>
              <a:ext uri="{FF2B5EF4-FFF2-40B4-BE49-F238E27FC236}">
                <a16:creationId xmlns:a16="http://schemas.microsoft.com/office/drawing/2014/main" id="{93B66823-5A61-A244-84DC-91949EEE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086" y="-25400"/>
            <a:ext cx="2119086" cy="2097315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C9F7808E-0A8A-86B8-3A62-68A7838E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943" y="2275114"/>
            <a:ext cx="1429657" cy="142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E13529F-99EE-1B9B-3C26-87AACFE2B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715" y="2684349"/>
            <a:ext cx="1734457" cy="1365931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8B161788-45EF-2F65-CFE5-83FAAA78D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571" y="4321077"/>
            <a:ext cx="2743200" cy="1481559"/>
          </a:xfrm>
          <a:prstGeom prst="rect">
            <a:avLst/>
          </a:prstGeom>
        </p:spPr>
      </p:pic>
      <p:pic>
        <p:nvPicPr>
          <p:cNvPr id="1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B9B1DA3-1F5D-35F9-04C8-C229D055B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229" y="4321158"/>
            <a:ext cx="2743200" cy="22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167D37B9-A301-4761-8990-91AFC6B1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632894"/>
            <a:ext cx="6185635" cy="1444921"/>
          </a:xfrm>
        </p:spPr>
        <p:txBody>
          <a:bodyPr/>
          <a:lstStyle/>
          <a:p>
            <a:r>
              <a:rPr lang="en-US">
                <a:latin typeface="Bahnschrift"/>
              </a:rPr>
              <a:t>REQUIREMENTS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w Cen MT"/>
              </a:rPr>
              <a:t>Advanced website design training</a:t>
            </a:r>
          </a:p>
          <a:p>
            <a:r>
              <a:rPr lang="en-US">
                <a:latin typeface="Tw Cen MT"/>
              </a:rPr>
              <a:t>Refresher on forms and databases</a:t>
            </a:r>
          </a:p>
          <a:p>
            <a:r>
              <a:rPr lang="en-US">
                <a:latin typeface="Tw Cen MT"/>
              </a:rPr>
              <a:t>Hosting</a:t>
            </a:r>
          </a:p>
          <a:p>
            <a:r>
              <a:rPr lang="en-US" sz="2600">
                <a:latin typeface="Tw Cen MT"/>
              </a:rPr>
              <a:t>Access to RPI's Central Authentication System!! </a:t>
            </a:r>
            <a:endParaRPr lang="en-US" sz="26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39D21-DB03-7C4B-BCD8-4A6826EB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9105F0DA-E2A5-6B46-B8D5-FEE9DB070E6D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5E91E-7CC8-9B42-8C6A-FB302D87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1743" y="6494236"/>
            <a:ext cx="2188029" cy="365125"/>
          </a:xfrm>
        </p:spPr>
        <p:txBody>
          <a:bodyPr/>
          <a:lstStyle/>
          <a:p>
            <a:pPr algn="ctr"/>
            <a:r>
              <a:rPr lang="en-US">
                <a:latin typeface="Tw Cen MT"/>
              </a:rPr>
              <a:t>SHIRLEYSLIST</a:t>
            </a:r>
          </a:p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386A5-8AD2-1C49-821C-F0DB60EA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BF3A60-7BC4-C0E9-EA5B-8C5BA833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58" y="2307582"/>
            <a:ext cx="6778171" cy="36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B7E4F-36EC-ACEA-3456-84420729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AD262-F994-81EB-C184-40500151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w Cen MT"/>
              </a:rPr>
              <a:t>SHIRLEYSLIST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6C2A7-4D70-AB5D-C428-1D1741B0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998610-676F-1EEA-7A06-2FD7D6A21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328092"/>
            <a:ext cx="6192892" cy="1198179"/>
          </a:xfrm>
        </p:spPr>
        <p:txBody>
          <a:bodyPr/>
          <a:lstStyle/>
          <a:p>
            <a:r>
              <a:rPr lang="en-US">
                <a:latin typeface="Bahnschrift"/>
              </a:rPr>
              <a:t>Site structure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67340FE-EB38-BBA2-85E4-FD3E608C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81" y="1485377"/>
            <a:ext cx="9730550" cy="49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7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B7E4F-36EC-ACEA-3456-84420729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6D74-B37B-F546-968B-4AC3E7616DD3}" type="datetime1">
              <a:rPr lang="en-US" smtClean="0"/>
              <a:pPr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AD262-F994-81EB-C184-40500151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w Cen MT"/>
              </a:rPr>
              <a:t>SHIRLEYSLIST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6C2A7-4D70-AB5D-C428-1D1741B0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998610-676F-1EEA-7A06-2FD7D6A21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69" y="197464"/>
            <a:ext cx="6192892" cy="1198179"/>
          </a:xfrm>
        </p:spPr>
        <p:txBody>
          <a:bodyPr/>
          <a:lstStyle/>
          <a:p>
            <a:r>
              <a:rPr lang="en-US">
                <a:latin typeface="Bahnschrift"/>
              </a:rPr>
              <a:t>Homepage</a:t>
            </a:r>
            <a:endParaRPr lang="en-US"/>
          </a:p>
        </p:txBody>
      </p:sp>
      <p:pic>
        <p:nvPicPr>
          <p:cNvPr id="11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1CFCD14A-9BE3-D3ED-6BF6-832E71EE61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01504" y="1100155"/>
            <a:ext cx="9194586" cy="5190329"/>
          </a:xfrm>
        </p:spPr>
      </p:pic>
    </p:spTree>
    <p:extLst>
      <p:ext uri="{BB962C8B-B14F-4D97-AF65-F5344CB8AC3E}">
        <p14:creationId xmlns:p14="http://schemas.microsoft.com/office/powerpoint/2010/main" val="4802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ive Red_Win32_AP_v3" id="{489718BF-5BA9-42DA-9832-0D6458117CDF}" vid="{B56DAA54-D084-4F49-84BA-6965B108C5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1B13BD-E781-417A-B53F-0EDDA23B05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2BC193-1E5D-42CA-92FB-CB15BBE1F56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94C50BF-B542-4C65-9576-F6A949345C46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0</TotalTime>
  <Words>434</Words>
  <Application>Microsoft Office PowerPoint</Application>
  <PresentationFormat>Widescreen</PresentationFormat>
  <Paragraphs>179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Bahnschrift</vt:lpstr>
      <vt:lpstr>Calibri</vt:lpstr>
      <vt:lpstr>Times New Roman</vt:lpstr>
      <vt:lpstr>Tw Cen MT</vt:lpstr>
      <vt:lpstr>Office Theme</vt:lpstr>
      <vt:lpstr>ShirleysList</vt:lpstr>
      <vt:lpstr>Agenda</vt:lpstr>
      <vt:lpstr>How’d you get that leather couch?</vt:lpstr>
      <vt:lpstr>An Overview: Our Goal</vt:lpstr>
      <vt:lpstr>MEET OUR TEAM</vt:lpstr>
      <vt:lpstr>TECHNOLOGY STACK</vt:lpstr>
      <vt:lpstr>REQUIREMENTS</vt:lpstr>
      <vt:lpstr>Site structure</vt:lpstr>
      <vt:lpstr>Homepage</vt:lpstr>
      <vt:lpstr>Listings page</vt:lpstr>
      <vt:lpstr>User Value</vt:lpstr>
      <vt:lpstr>Stakeholder value</vt:lpstr>
      <vt:lpstr>PROJECT TIMELINE</vt:lpstr>
      <vt:lpstr>Sprint Timeline</vt:lpstr>
      <vt:lpstr>Wow! Shirleyslist got me a leather couch!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ShirleysList</dc:title>
  <dc:creator>Samuel Leung</dc:creator>
  <cp:lastModifiedBy>Samuel Leung</cp:lastModifiedBy>
  <cp:revision>1</cp:revision>
  <dcterms:created xsi:type="dcterms:W3CDTF">2022-09-15T14:43:31Z</dcterms:created>
  <dcterms:modified xsi:type="dcterms:W3CDTF">2022-09-16T18:00:23Z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